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2" r:id="rId6"/>
    <p:sldId id="263" r:id="rId7"/>
    <p:sldId id="280" r:id="rId8"/>
    <p:sldId id="267" r:id="rId9"/>
    <p:sldId id="269" r:id="rId10"/>
    <p:sldId id="271" r:id="rId11"/>
    <p:sldId id="283" r:id="rId12"/>
    <p:sldId id="270" r:id="rId13"/>
    <p:sldId id="275" r:id="rId14"/>
    <p:sldId id="373" r:id="rId15"/>
    <p:sldId id="279" r:id="rId16"/>
    <p:sldId id="268" r:id="rId17"/>
    <p:sldId id="281" r:id="rId18"/>
    <p:sldId id="261" r:id="rId19"/>
    <p:sldId id="264" r:id="rId20"/>
    <p:sldId id="265" r:id="rId21"/>
    <p:sldId id="266" r:id="rId22"/>
    <p:sldId id="272" r:id="rId23"/>
    <p:sldId id="273" r:id="rId24"/>
    <p:sldId id="274" r:id="rId25"/>
    <p:sldId id="276" r:id="rId26"/>
    <p:sldId id="277" r:id="rId27"/>
    <p:sldId id="278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86" d="100"/>
          <a:sy n="86" d="100"/>
        </p:scale>
        <p:origin x="36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721499274 2721499274" userId="bc0e336fa5d014de" providerId="LiveId" clId="{C8CB3E15-1A4A-4F82-A5E3-F42917EF5209}"/>
    <pc:docChg chg="undo redo custSel addSld delSld modSld sldOrd">
      <pc:chgData name="2721499274 2721499274" userId="bc0e336fa5d014de" providerId="LiveId" clId="{C8CB3E15-1A4A-4F82-A5E3-F42917EF5209}" dt="2024-08-03T02:45:18.280" v="2348" actId="255"/>
      <pc:docMkLst>
        <pc:docMk/>
      </pc:docMkLst>
      <pc:sldChg chg="addSp delSp modSp mod">
        <pc:chgData name="2721499274 2721499274" userId="bc0e336fa5d014de" providerId="LiveId" clId="{C8CB3E15-1A4A-4F82-A5E3-F42917EF5209}" dt="2024-07-31T09:31:05.262" v="182" actId="1076"/>
        <pc:sldMkLst>
          <pc:docMk/>
          <pc:sldMk cId="1142373819" sldId="257"/>
        </pc:sldMkLst>
        <pc:spChg chg="add del mod">
          <ac:chgData name="2721499274 2721499274" userId="bc0e336fa5d014de" providerId="LiveId" clId="{C8CB3E15-1A4A-4F82-A5E3-F42917EF5209}" dt="2024-07-31T09:30:30.559" v="170" actId="478"/>
          <ac:spMkLst>
            <pc:docMk/>
            <pc:sldMk cId="1142373819" sldId="257"/>
            <ac:spMk id="3" creationId="{52924B9F-DFC3-230D-70B8-7402BAC1276B}"/>
          </ac:spMkLst>
        </pc:spChg>
        <pc:spChg chg="mod">
          <ac:chgData name="2721499274 2721499274" userId="bc0e336fa5d014de" providerId="LiveId" clId="{C8CB3E15-1A4A-4F82-A5E3-F42917EF5209}" dt="2024-07-31T09:30:50.669" v="180" actId="403"/>
          <ac:spMkLst>
            <pc:docMk/>
            <pc:sldMk cId="1142373819" sldId="257"/>
            <ac:spMk id="4" creationId="{00000000-0000-0000-0000-000000000000}"/>
          </ac:spMkLst>
        </pc:spChg>
        <pc:spChg chg="mod">
          <ac:chgData name="2721499274 2721499274" userId="bc0e336fa5d014de" providerId="LiveId" clId="{C8CB3E15-1A4A-4F82-A5E3-F42917EF5209}" dt="2024-07-31T09:31:05.262" v="182" actId="1076"/>
          <ac:spMkLst>
            <pc:docMk/>
            <pc:sldMk cId="1142373819" sldId="257"/>
            <ac:spMk id="5" creationId="{00000000-0000-0000-0000-000000000000}"/>
          </ac:spMkLst>
        </pc:spChg>
        <pc:spChg chg="del">
          <ac:chgData name="2721499274 2721499274" userId="bc0e336fa5d014de" providerId="LiveId" clId="{C8CB3E15-1A4A-4F82-A5E3-F42917EF5209}" dt="2024-07-31T09:30:28.752" v="169" actId="478"/>
          <ac:spMkLst>
            <pc:docMk/>
            <pc:sldMk cId="1142373819" sldId="257"/>
            <ac:spMk id="7" creationId="{00000000-0000-0000-0000-000000000000}"/>
          </ac:spMkLst>
        </pc:spChg>
        <pc:spChg chg="mod">
          <ac:chgData name="2721499274 2721499274" userId="bc0e336fa5d014de" providerId="LiveId" clId="{C8CB3E15-1A4A-4F82-A5E3-F42917EF5209}" dt="2024-07-31T09:30:14.117" v="143" actId="20577"/>
          <ac:spMkLst>
            <pc:docMk/>
            <pc:sldMk cId="1142373819" sldId="257"/>
            <ac:spMk id="9" creationId="{00000000-0000-0000-0000-000000000000}"/>
          </ac:spMkLst>
        </pc:spChg>
      </pc:sldChg>
      <pc:sldChg chg="addSp delSp modSp mod">
        <pc:chgData name="2721499274 2721499274" userId="bc0e336fa5d014de" providerId="LiveId" clId="{C8CB3E15-1A4A-4F82-A5E3-F42917EF5209}" dt="2024-08-03T02:44:55.721" v="2345" actId="255"/>
        <pc:sldMkLst>
          <pc:docMk/>
          <pc:sldMk cId="2161092460" sldId="259"/>
        </pc:sldMkLst>
        <pc:spChg chg="add del mod">
          <ac:chgData name="2721499274 2721499274" userId="bc0e336fa5d014de" providerId="LiveId" clId="{C8CB3E15-1A4A-4F82-A5E3-F42917EF5209}" dt="2024-07-31T09:32:24.298" v="219" actId="478"/>
          <ac:spMkLst>
            <pc:docMk/>
            <pc:sldMk cId="2161092460" sldId="259"/>
            <ac:spMk id="3" creationId="{718D86A2-CAC5-31DB-5CC3-85A729C87517}"/>
          </ac:spMkLst>
        </pc:spChg>
        <pc:spChg chg="mod">
          <ac:chgData name="2721499274 2721499274" userId="bc0e336fa5d014de" providerId="LiveId" clId="{C8CB3E15-1A4A-4F82-A5E3-F42917EF5209}" dt="2024-08-03T02:44:55.721" v="2345" actId="255"/>
          <ac:spMkLst>
            <pc:docMk/>
            <pc:sldMk cId="2161092460" sldId="259"/>
            <ac:spMk id="5" creationId="{00000000-0000-0000-0000-000000000000}"/>
          </ac:spMkLst>
        </pc:spChg>
        <pc:spChg chg="del">
          <ac:chgData name="2721499274 2721499274" userId="bc0e336fa5d014de" providerId="LiveId" clId="{C8CB3E15-1A4A-4F82-A5E3-F42917EF5209}" dt="2024-07-31T09:32:21.842" v="218" actId="478"/>
          <ac:spMkLst>
            <pc:docMk/>
            <pc:sldMk cId="2161092460" sldId="259"/>
            <ac:spMk id="25" creationId="{00000000-0000-0000-0000-000000000000}"/>
          </ac:spMkLst>
        </pc:spChg>
      </pc:sldChg>
      <pc:sldChg chg="modSp mod">
        <pc:chgData name="2721499274 2721499274" userId="bc0e336fa5d014de" providerId="LiveId" clId="{C8CB3E15-1A4A-4F82-A5E3-F42917EF5209}" dt="2024-07-31T10:35:05.744" v="512" actId="20577"/>
        <pc:sldMkLst>
          <pc:docMk/>
          <pc:sldMk cId="3437861944" sldId="260"/>
        </pc:sldMkLst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7" creationId="{B9BAECCF-4375-9718-9689-205A6848E348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9" creationId="{E3C2249F-602C-5800-0374-7E46F4A7E364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10" creationId="{C3215C0E-3186-562C-9152-844BC9B5B75E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12" creationId="{8964A2F8-CE04-4F42-4937-1714AD0EBD3E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14" creationId="{1C48687B-30C8-2AAC-3AEB-8D79BEBB3051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15" creationId="{CDBF1F82-D36A-5D94-E773-A9E857B060F1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17" creationId="{ECE31285-6A55-969D-BCE2-FB137909658C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18" creationId="{C3F0C34F-E6F1-2AF3-90E4-0D0E26232DF4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6145" creationId="{AF7E2034-6B1E-F566-0B07-17F6EE0A1565}"/>
          </ac:spMkLst>
        </pc:spChg>
        <pc:spChg chg="mod">
          <ac:chgData name="2721499274 2721499274" userId="bc0e336fa5d014de" providerId="LiveId" clId="{C8CB3E15-1A4A-4F82-A5E3-F42917EF5209}" dt="2024-07-31T10:34:17.280" v="432" actId="20577"/>
          <ac:spMkLst>
            <pc:docMk/>
            <pc:sldMk cId="3437861944" sldId="260"/>
            <ac:spMk id="6147" creationId="{165968C4-2F1C-08F3-2E6B-5A47F41FED3C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6149" creationId="{3D9E55B7-903B-A5ED-FB2F-7CF8B983EBEF}"/>
          </ac:spMkLst>
        </pc:spChg>
        <pc:spChg chg="mod">
          <ac:chgData name="2721499274 2721499274" userId="bc0e336fa5d014de" providerId="LiveId" clId="{C8CB3E15-1A4A-4F82-A5E3-F42917EF5209}" dt="2024-07-31T10:34:33.680" v="462" actId="20577"/>
          <ac:spMkLst>
            <pc:docMk/>
            <pc:sldMk cId="3437861944" sldId="260"/>
            <ac:spMk id="6150" creationId="{2095BBC5-58A1-807A-0E3C-BCC3BCA589C6}"/>
          </ac:spMkLst>
        </pc:spChg>
        <pc:spChg chg="mod">
          <ac:chgData name="2721499274 2721499274" userId="bc0e336fa5d014de" providerId="LiveId" clId="{C8CB3E15-1A4A-4F82-A5E3-F42917EF5209}" dt="2024-07-31T10:28:23.177" v="365" actId="20577"/>
          <ac:spMkLst>
            <pc:docMk/>
            <pc:sldMk cId="3437861944" sldId="260"/>
            <ac:spMk id="6152" creationId="{D68FC89C-ABF5-9252-319D-9EEEBFA30A7C}"/>
          </ac:spMkLst>
        </pc:spChg>
        <pc:spChg chg="mod">
          <ac:chgData name="2721499274 2721499274" userId="bc0e336fa5d014de" providerId="LiveId" clId="{C8CB3E15-1A4A-4F82-A5E3-F42917EF5209}" dt="2024-07-31T10:35:05.744" v="512" actId="20577"/>
          <ac:spMkLst>
            <pc:docMk/>
            <pc:sldMk cId="3437861944" sldId="260"/>
            <ac:spMk id="6153" creationId="{DB82DE38-AC5B-2BA3-0FA2-7121FDB433FA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6155" creationId="{1C5E9600-6B23-50ED-2579-575B00AD4767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6156" creationId="{A2DB1D46-5DEB-7791-013E-B0A3D66DF675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6167" creationId="{4A56FAC9-920C-943B-4D07-3F440A4287CC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6168" creationId="{8A909EDF-D681-EA2D-B484-CD4720A78132}"/>
          </ac:spMkLst>
        </pc:spChg>
        <pc:spChg chg="mod">
          <ac:chgData name="2721499274 2721499274" userId="bc0e336fa5d014de" providerId="LiveId" clId="{C8CB3E15-1A4A-4F82-A5E3-F42917EF5209}" dt="2024-07-31T10:26:11.797" v="312" actId="1076"/>
          <ac:spMkLst>
            <pc:docMk/>
            <pc:sldMk cId="3437861944" sldId="260"/>
            <ac:spMk id="6169" creationId="{86B263D7-3920-857D-BBC4-12F9EFA98274}"/>
          </ac:spMkLst>
        </pc:spChg>
        <pc:spChg chg="mod">
          <ac:chgData name="2721499274 2721499274" userId="bc0e336fa5d014de" providerId="LiveId" clId="{C8CB3E15-1A4A-4F82-A5E3-F42917EF5209}" dt="2024-07-31T09:33:20.613" v="231" actId="20577"/>
          <ac:spMkLst>
            <pc:docMk/>
            <pc:sldMk cId="3437861944" sldId="260"/>
            <ac:spMk id="6174" creationId="{00000000-0000-0000-0000-000000000000}"/>
          </ac:spMkLst>
        </pc:s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2" creationId="{B1D20720-C87F-BDA8-BB59-D5E3A13BA6C3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24" creationId="{E62481C6-87BE-B632-CD7D-0B217BBC2B91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25" creationId="{2E25E2DE-0DBD-D02C-A6D1-5393DFFBA6CF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26" creationId="{53B82710-6CEC-F3DF-708B-6A87ED2EE4B6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27" creationId="{EF7A8258-4C8A-3A06-165F-F00BE1F24DFA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6144" creationId="{F6B2B081-3571-7CEA-DEF8-3DCAEBF36F34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6148" creationId="{4D52B136-839E-93D0-03C1-C9504405C9D3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6151" creationId="{06AAE3A6-5EF4-355A-932B-09E3EFAEB954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6154" creationId="{C0033678-6247-0ADF-E84A-60974856D88E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6163" creationId="{7AD1A7B5-6F05-400E-57C6-E957EED59805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6170" creationId="{E95944D8-025E-018A-8F7A-CF6EE31F5620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6171" creationId="{812E8FC5-40B8-3CAF-0A18-D55027F1C72D}"/>
          </ac:grpSpMkLst>
        </pc:grpChg>
        <pc:grpChg chg="mod">
          <ac:chgData name="2721499274 2721499274" userId="bc0e336fa5d014de" providerId="LiveId" clId="{C8CB3E15-1A4A-4F82-A5E3-F42917EF5209}" dt="2024-07-31T10:26:11.797" v="312" actId="1076"/>
          <ac:grpSpMkLst>
            <pc:docMk/>
            <pc:sldMk cId="3437861944" sldId="260"/>
            <ac:grpSpMk id="6172" creationId="{3F24AE9C-1E26-57B2-44BA-B46D07E3ECFD}"/>
          </ac:grpSpMkLst>
        </pc:grpChg>
      </pc:sldChg>
      <pc:sldChg chg="ord">
        <pc:chgData name="2721499274 2721499274" userId="bc0e336fa5d014de" providerId="LiveId" clId="{C8CB3E15-1A4A-4F82-A5E3-F42917EF5209}" dt="2024-08-01T02:27:49.415" v="920"/>
        <pc:sldMkLst>
          <pc:docMk/>
          <pc:sldMk cId="1712844761" sldId="261"/>
        </pc:sldMkLst>
      </pc:sldChg>
      <pc:sldChg chg="addSp delSp modSp mod">
        <pc:chgData name="2721499274 2721499274" userId="bc0e336fa5d014de" providerId="LiveId" clId="{C8CB3E15-1A4A-4F82-A5E3-F42917EF5209}" dt="2024-08-01T02:27:40.856" v="918" actId="478"/>
        <pc:sldMkLst>
          <pc:docMk/>
          <pc:sldMk cId="4107420309" sldId="262"/>
        </pc:sldMkLst>
        <pc:spChg chg="mod">
          <ac:chgData name="2721499274 2721499274" userId="bc0e336fa5d014de" providerId="LiveId" clId="{C8CB3E15-1A4A-4F82-A5E3-F42917EF5209}" dt="2024-07-31T12:19:35.195" v="551" actId="1076"/>
          <ac:spMkLst>
            <pc:docMk/>
            <pc:sldMk cId="4107420309" sldId="262"/>
            <ac:spMk id="63" creationId="{B85458B3-E783-497B-BAC3-FA94F8A0067C}"/>
          </ac:spMkLst>
        </pc:spChg>
        <pc:spChg chg="del">
          <ac:chgData name="2721499274 2721499274" userId="bc0e336fa5d014de" providerId="LiveId" clId="{C8CB3E15-1A4A-4F82-A5E3-F42917EF5209}" dt="2024-08-01T02:13:44.338" v="821" actId="478"/>
          <ac:spMkLst>
            <pc:docMk/>
            <pc:sldMk cId="4107420309" sldId="262"/>
            <ac:spMk id="115" creationId="{F2AD015F-CC6A-49BD-BDB6-557F401F53D9}"/>
          </ac:spMkLst>
        </pc:spChg>
        <pc:grpChg chg="del">
          <ac:chgData name="2721499274 2721499274" userId="bc0e336fa5d014de" providerId="LiveId" clId="{C8CB3E15-1A4A-4F82-A5E3-F42917EF5209}" dt="2024-08-01T02:13:44.338" v="821" actId="478"/>
          <ac:grpSpMkLst>
            <pc:docMk/>
            <pc:sldMk cId="4107420309" sldId="262"/>
            <ac:grpSpMk id="2" creationId="{C04E33AE-5EBF-4D40-8F61-6803D7D8DBF6}"/>
          </ac:grpSpMkLst>
        </pc:grpChg>
        <pc:picChg chg="add del mod">
          <ac:chgData name="2721499274 2721499274" userId="bc0e336fa5d014de" providerId="LiveId" clId="{C8CB3E15-1A4A-4F82-A5E3-F42917EF5209}" dt="2024-08-01T02:27:40.856" v="918" actId="478"/>
          <ac:picMkLst>
            <pc:docMk/>
            <pc:sldMk cId="4107420309" sldId="262"/>
            <ac:picMk id="5" creationId="{DD2F6288-8B3C-D8A7-9586-9B16432195D8}"/>
          </ac:picMkLst>
        </pc:picChg>
      </pc:sldChg>
      <pc:sldChg chg="addSp delSp modSp mod">
        <pc:chgData name="2721499274 2721499274" userId="bc0e336fa5d014de" providerId="LiveId" clId="{C8CB3E15-1A4A-4F82-A5E3-F42917EF5209}" dt="2024-08-03T02:45:10.836" v="2347" actId="478"/>
        <pc:sldMkLst>
          <pc:docMk/>
          <pc:sldMk cId="675943551" sldId="263"/>
        </pc:sldMkLst>
        <pc:spChg chg="add del mod">
          <ac:chgData name="2721499274 2721499274" userId="bc0e336fa5d014de" providerId="LiveId" clId="{C8CB3E15-1A4A-4F82-A5E3-F42917EF5209}" dt="2024-08-03T02:45:10.836" v="2347" actId="478"/>
          <ac:spMkLst>
            <pc:docMk/>
            <pc:sldMk cId="675943551" sldId="263"/>
            <ac:spMk id="3" creationId="{E9AEDB15-6CA6-ADCA-5FE3-9123E241D3E0}"/>
          </ac:spMkLst>
        </pc:spChg>
        <pc:spChg chg="mod">
          <ac:chgData name="2721499274 2721499274" userId="bc0e336fa5d014de" providerId="LiveId" clId="{C8CB3E15-1A4A-4F82-A5E3-F42917EF5209}" dt="2024-08-03T02:45:06.928" v="2346" actId="255"/>
          <ac:spMkLst>
            <pc:docMk/>
            <pc:sldMk cId="675943551" sldId="263"/>
            <ac:spMk id="5" creationId="{00000000-0000-0000-0000-000000000000}"/>
          </ac:spMkLst>
        </pc:spChg>
        <pc:spChg chg="add del">
          <ac:chgData name="2721499274 2721499274" userId="bc0e336fa5d014de" providerId="LiveId" clId="{C8CB3E15-1A4A-4F82-A5E3-F42917EF5209}" dt="2024-07-31T12:19:32.422" v="549" actId="478"/>
          <ac:spMkLst>
            <pc:docMk/>
            <pc:sldMk cId="675943551" sldId="263"/>
            <ac:spMk id="25" creationId="{00000000-0000-0000-0000-000000000000}"/>
          </ac:spMkLst>
        </pc:spChg>
      </pc:sldChg>
      <pc:sldChg chg="addSp delSp modSp mod ord">
        <pc:chgData name="2721499274 2721499274" userId="bc0e336fa5d014de" providerId="LiveId" clId="{C8CB3E15-1A4A-4F82-A5E3-F42917EF5209}" dt="2024-08-03T02:45:18.280" v="2348" actId="255"/>
        <pc:sldMkLst>
          <pc:docMk/>
          <pc:sldMk cId="3393514834" sldId="267"/>
        </pc:sldMkLst>
        <pc:spChg chg="add del mod">
          <ac:chgData name="2721499274 2721499274" userId="bc0e336fa5d014de" providerId="LiveId" clId="{C8CB3E15-1A4A-4F82-A5E3-F42917EF5209}" dt="2024-08-01T02:29:03.743" v="941" actId="478"/>
          <ac:spMkLst>
            <pc:docMk/>
            <pc:sldMk cId="3393514834" sldId="267"/>
            <ac:spMk id="3" creationId="{FDF09EAC-5CDB-46D9-CBAC-E49A7E308DDD}"/>
          </ac:spMkLst>
        </pc:spChg>
        <pc:spChg chg="mod">
          <ac:chgData name="2721499274 2721499274" userId="bc0e336fa5d014de" providerId="LiveId" clId="{C8CB3E15-1A4A-4F82-A5E3-F42917EF5209}" dt="2024-08-03T02:45:18.280" v="2348" actId="255"/>
          <ac:spMkLst>
            <pc:docMk/>
            <pc:sldMk cId="3393514834" sldId="267"/>
            <ac:spMk id="5" creationId="{00000000-0000-0000-0000-000000000000}"/>
          </ac:spMkLst>
        </pc:spChg>
        <pc:spChg chg="del">
          <ac:chgData name="2721499274 2721499274" userId="bc0e336fa5d014de" providerId="LiveId" clId="{C8CB3E15-1A4A-4F82-A5E3-F42917EF5209}" dt="2024-08-01T02:29:01.684" v="940" actId="478"/>
          <ac:spMkLst>
            <pc:docMk/>
            <pc:sldMk cId="3393514834" sldId="267"/>
            <ac:spMk id="25" creationId="{00000000-0000-0000-0000-000000000000}"/>
          </ac:spMkLst>
        </pc:spChg>
      </pc:sldChg>
      <pc:sldChg chg="modSp mod ord">
        <pc:chgData name="2721499274 2721499274" userId="bc0e336fa5d014de" providerId="LiveId" clId="{C8CB3E15-1A4A-4F82-A5E3-F42917EF5209}" dt="2024-08-02T10:20:30.329" v="1874" actId="1076"/>
        <pc:sldMkLst>
          <pc:docMk/>
          <pc:sldMk cId="1748603932" sldId="268"/>
        </pc:sldMkLst>
        <pc:spChg chg="mod">
          <ac:chgData name="2721499274 2721499274" userId="bc0e336fa5d014de" providerId="LiveId" clId="{C8CB3E15-1A4A-4F82-A5E3-F42917EF5209}" dt="2024-08-02T10:20:30.329" v="1874" actId="1076"/>
          <ac:spMkLst>
            <pc:docMk/>
            <pc:sldMk cId="1748603932" sldId="268"/>
            <ac:spMk id="6" creationId="{920D0497-265B-4D1C-A6D0-F2CDBD94262E}"/>
          </ac:spMkLst>
        </pc:spChg>
      </pc:sldChg>
      <pc:sldChg chg="modSp mod ord">
        <pc:chgData name="2721499274 2721499274" userId="bc0e336fa5d014de" providerId="LiveId" clId="{C8CB3E15-1A4A-4F82-A5E3-F42917EF5209}" dt="2024-08-01T12:47:34.009" v="1683" actId="20577"/>
        <pc:sldMkLst>
          <pc:docMk/>
          <pc:sldMk cId="3643886198" sldId="269"/>
        </pc:sldMkLst>
        <pc:spChg chg="mod">
          <ac:chgData name="2721499274 2721499274" userId="bc0e336fa5d014de" providerId="LiveId" clId="{C8CB3E15-1A4A-4F82-A5E3-F42917EF5209}" dt="2024-08-01T02:51:28.908" v="942" actId="1076"/>
          <ac:spMkLst>
            <pc:docMk/>
            <pc:sldMk cId="3643886198" sldId="269"/>
            <ac:spMk id="12" creationId="{E991A05F-8260-D14A-A7CA-46F51FF0AE3C}"/>
          </ac:spMkLst>
        </pc:spChg>
        <pc:spChg chg="mod">
          <ac:chgData name="2721499274 2721499274" userId="bc0e336fa5d014de" providerId="LiveId" clId="{C8CB3E15-1A4A-4F82-A5E3-F42917EF5209}" dt="2024-08-01T03:12:11.974" v="1066" actId="20577"/>
          <ac:spMkLst>
            <pc:docMk/>
            <pc:sldMk cId="3643886198" sldId="269"/>
            <ac:spMk id="14" creationId="{821AEC6E-A507-18B4-91C8-72A6CFFF78D6}"/>
          </ac:spMkLst>
        </pc:spChg>
        <pc:spChg chg="mod">
          <ac:chgData name="2721499274 2721499274" userId="bc0e336fa5d014de" providerId="LiveId" clId="{C8CB3E15-1A4A-4F82-A5E3-F42917EF5209}" dt="2024-08-01T12:37:22.334" v="1465" actId="20577"/>
          <ac:spMkLst>
            <pc:docMk/>
            <pc:sldMk cId="3643886198" sldId="269"/>
            <ac:spMk id="15" creationId="{6519F4C3-749B-0ECB-2359-65FBCD765088}"/>
          </ac:spMkLst>
        </pc:spChg>
        <pc:spChg chg="mod">
          <ac:chgData name="2721499274 2721499274" userId="bc0e336fa5d014de" providerId="LiveId" clId="{C8CB3E15-1A4A-4F82-A5E3-F42917EF5209}" dt="2024-08-01T02:51:28.908" v="942" actId="1076"/>
          <ac:spMkLst>
            <pc:docMk/>
            <pc:sldMk cId="3643886198" sldId="269"/>
            <ac:spMk id="16" creationId="{465EF1F0-C511-64E1-7A2B-CA77653AFB12}"/>
          </ac:spMkLst>
        </pc:spChg>
        <pc:spChg chg="mod">
          <ac:chgData name="2721499274 2721499274" userId="bc0e336fa5d014de" providerId="LiveId" clId="{C8CB3E15-1A4A-4F82-A5E3-F42917EF5209}" dt="2024-08-01T02:51:28.908" v="942" actId="1076"/>
          <ac:spMkLst>
            <pc:docMk/>
            <pc:sldMk cId="3643886198" sldId="269"/>
            <ac:spMk id="17" creationId="{675A351F-2AEA-3CB0-4E97-FCF2DD1EDEAE}"/>
          </ac:spMkLst>
        </pc:spChg>
        <pc:spChg chg="mod">
          <ac:chgData name="2721499274 2721499274" userId="bc0e336fa5d014de" providerId="LiveId" clId="{C8CB3E15-1A4A-4F82-A5E3-F42917EF5209}" dt="2024-08-01T03:16:33.614" v="1091" actId="20577"/>
          <ac:spMkLst>
            <pc:docMk/>
            <pc:sldMk cId="3643886198" sldId="269"/>
            <ac:spMk id="19" creationId="{6A6FC286-0EE6-9A20-A61D-026AEB8FDD74}"/>
          </ac:spMkLst>
        </pc:spChg>
        <pc:spChg chg="mod">
          <ac:chgData name="2721499274 2721499274" userId="bc0e336fa5d014de" providerId="LiveId" clId="{C8CB3E15-1A4A-4F82-A5E3-F42917EF5209}" dt="2024-08-01T03:18:47.836" v="1267" actId="20577"/>
          <ac:spMkLst>
            <pc:docMk/>
            <pc:sldMk cId="3643886198" sldId="269"/>
            <ac:spMk id="20" creationId="{6EA94F2B-9214-FFF7-7718-00E810951433}"/>
          </ac:spMkLst>
        </pc:spChg>
        <pc:spChg chg="mod">
          <ac:chgData name="2721499274 2721499274" userId="bc0e336fa5d014de" providerId="LiveId" clId="{C8CB3E15-1A4A-4F82-A5E3-F42917EF5209}" dt="2024-08-01T02:51:28.908" v="942" actId="1076"/>
          <ac:spMkLst>
            <pc:docMk/>
            <pc:sldMk cId="3643886198" sldId="269"/>
            <ac:spMk id="21" creationId="{E2A0FD23-6136-9A2B-EAD8-E4B4E3B525FB}"/>
          </ac:spMkLst>
        </pc:spChg>
        <pc:spChg chg="mod">
          <ac:chgData name="2721499274 2721499274" userId="bc0e336fa5d014de" providerId="LiveId" clId="{C8CB3E15-1A4A-4F82-A5E3-F42917EF5209}" dt="2024-08-01T02:51:28.908" v="942" actId="1076"/>
          <ac:spMkLst>
            <pc:docMk/>
            <pc:sldMk cId="3643886198" sldId="269"/>
            <ac:spMk id="22" creationId="{0CAD2C74-7B0E-2C26-5022-43E1325CFE97}"/>
          </ac:spMkLst>
        </pc:spChg>
        <pc:spChg chg="mod">
          <ac:chgData name="2721499274 2721499274" userId="bc0e336fa5d014de" providerId="LiveId" clId="{C8CB3E15-1A4A-4F82-A5E3-F42917EF5209}" dt="2024-08-01T03:05:20.644" v="1040" actId="20577"/>
          <ac:spMkLst>
            <pc:docMk/>
            <pc:sldMk cId="3643886198" sldId="269"/>
            <ac:spMk id="24" creationId="{5FC176E7-2860-C379-D604-D2DD29892499}"/>
          </ac:spMkLst>
        </pc:spChg>
        <pc:spChg chg="mod">
          <ac:chgData name="2721499274 2721499274" userId="bc0e336fa5d014de" providerId="LiveId" clId="{C8CB3E15-1A4A-4F82-A5E3-F42917EF5209}" dt="2024-08-01T12:47:34.009" v="1683" actId="20577"/>
          <ac:spMkLst>
            <pc:docMk/>
            <pc:sldMk cId="3643886198" sldId="269"/>
            <ac:spMk id="25" creationId="{538D741E-603A-4F62-9BDF-BB6A116E326B}"/>
          </ac:spMkLst>
        </pc:spChg>
        <pc:spChg chg="mod">
          <ac:chgData name="2721499274 2721499274" userId="bc0e336fa5d014de" providerId="LiveId" clId="{C8CB3E15-1A4A-4F82-A5E3-F42917EF5209}" dt="2024-08-01T02:51:28.908" v="942" actId="1076"/>
          <ac:spMkLst>
            <pc:docMk/>
            <pc:sldMk cId="3643886198" sldId="269"/>
            <ac:spMk id="26" creationId="{F786B7A1-36BB-467F-9C07-8453204FCB26}"/>
          </ac:spMkLst>
        </pc:spChg>
        <pc:spChg chg="mod">
          <ac:chgData name="2721499274 2721499274" userId="bc0e336fa5d014de" providerId="LiveId" clId="{C8CB3E15-1A4A-4F82-A5E3-F42917EF5209}" dt="2024-08-01T02:51:28.908" v="942" actId="1076"/>
          <ac:spMkLst>
            <pc:docMk/>
            <pc:sldMk cId="3643886198" sldId="269"/>
            <ac:spMk id="27" creationId="{299F4E6C-AC35-6C70-86C6-F8B53ECDB1D4}"/>
          </ac:spMkLst>
        </pc:spChg>
        <pc:grpChg chg="mod">
          <ac:chgData name="2721499274 2721499274" userId="bc0e336fa5d014de" providerId="LiveId" clId="{C8CB3E15-1A4A-4F82-A5E3-F42917EF5209}" dt="2024-08-01T02:51:28.908" v="942" actId="1076"/>
          <ac:grpSpMkLst>
            <pc:docMk/>
            <pc:sldMk cId="3643886198" sldId="269"/>
            <ac:grpSpMk id="2" creationId="{46FF2C0A-9102-81ED-BE7E-D3F0CF3F5EC2}"/>
          </ac:grpSpMkLst>
        </pc:grpChg>
        <pc:grpChg chg="mod">
          <ac:chgData name="2721499274 2721499274" userId="bc0e336fa5d014de" providerId="LiveId" clId="{C8CB3E15-1A4A-4F82-A5E3-F42917EF5209}" dt="2024-08-01T02:51:28.908" v="942" actId="1076"/>
          <ac:grpSpMkLst>
            <pc:docMk/>
            <pc:sldMk cId="3643886198" sldId="269"/>
            <ac:grpSpMk id="3" creationId="{ECED9BD6-DE67-A319-A63D-40584B12A229}"/>
          </ac:grpSpMkLst>
        </pc:grpChg>
        <pc:grpChg chg="mod">
          <ac:chgData name="2721499274 2721499274" userId="bc0e336fa5d014de" providerId="LiveId" clId="{C8CB3E15-1A4A-4F82-A5E3-F42917EF5209}" dt="2024-08-01T02:51:28.908" v="942" actId="1076"/>
          <ac:grpSpMkLst>
            <pc:docMk/>
            <pc:sldMk cId="3643886198" sldId="269"/>
            <ac:grpSpMk id="4" creationId="{AC8A1341-9B44-EEBB-FFBF-C702949F590E}"/>
          </ac:grpSpMkLst>
        </pc:grpChg>
        <pc:grpChg chg="mod">
          <ac:chgData name="2721499274 2721499274" userId="bc0e336fa5d014de" providerId="LiveId" clId="{C8CB3E15-1A4A-4F82-A5E3-F42917EF5209}" dt="2024-08-01T02:51:28.908" v="942" actId="1076"/>
          <ac:grpSpMkLst>
            <pc:docMk/>
            <pc:sldMk cId="3643886198" sldId="269"/>
            <ac:grpSpMk id="5" creationId="{3A093F85-31E8-7D68-7A9C-21A037FC8CC1}"/>
          </ac:grpSpMkLst>
        </pc:grpChg>
        <pc:cxnChg chg="mod">
          <ac:chgData name="2721499274 2721499274" userId="bc0e336fa5d014de" providerId="LiveId" clId="{C8CB3E15-1A4A-4F82-A5E3-F42917EF5209}" dt="2024-08-01T02:51:28.908" v="942" actId="1076"/>
          <ac:cxnSpMkLst>
            <pc:docMk/>
            <pc:sldMk cId="3643886198" sldId="269"/>
            <ac:cxnSpMk id="13" creationId="{4ADF5B06-00AB-7CAF-13E9-EF18B5020DBE}"/>
          </ac:cxnSpMkLst>
        </pc:cxnChg>
        <pc:cxnChg chg="mod">
          <ac:chgData name="2721499274 2721499274" userId="bc0e336fa5d014de" providerId="LiveId" clId="{C8CB3E15-1A4A-4F82-A5E3-F42917EF5209}" dt="2024-08-01T02:51:28.908" v="942" actId="1076"/>
          <ac:cxnSpMkLst>
            <pc:docMk/>
            <pc:sldMk cId="3643886198" sldId="269"/>
            <ac:cxnSpMk id="18" creationId="{76BA0542-2B3B-F8F9-1DA6-9C06A4E88174}"/>
          </ac:cxnSpMkLst>
        </pc:cxnChg>
        <pc:cxnChg chg="mod">
          <ac:chgData name="2721499274 2721499274" userId="bc0e336fa5d014de" providerId="LiveId" clId="{C8CB3E15-1A4A-4F82-A5E3-F42917EF5209}" dt="2024-08-01T02:51:28.908" v="942" actId="1076"/>
          <ac:cxnSpMkLst>
            <pc:docMk/>
            <pc:sldMk cId="3643886198" sldId="269"/>
            <ac:cxnSpMk id="23" creationId="{A8C5B0F2-B687-8D2C-D8D5-02D881D9002D}"/>
          </ac:cxnSpMkLst>
        </pc:cxnChg>
      </pc:sldChg>
      <pc:sldChg chg="addSp delSp modSp mod ord">
        <pc:chgData name="2721499274 2721499274" userId="bc0e336fa5d014de" providerId="LiveId" clId="{C8CB3E15-1A4A-4F82-A5E3-F42917EF5209}" dt="2024-08-02T11:35:12.263" v="2293" actId="20577"/>
        <pc:sldMkLst>
          <pc:docMk/>
          <pc:sldMk cId="19333891" sldId="270"/>
        </pc:sldMkLst>
        <pc:spChg chg="add del">
          <ac:chgData name="2721499274 2721499274" userId="bc0e336fa5d014de" providerId="LiveId" clId="{C8CB3E15-1A4A-4F82-A5E3-F42917EF5209}" dt="2024-08-02T11:31:02.556" v="2212" actId="22"/>
          <ac:spMkLst>
            <pc:docMk/>
            <pc:sldMk cId="19333891" sldId="270"/>
            <ac:spMk id="4" creationId="{DE65CFEF-16B0-AD45-D453-E01E91F63542}"/>
          </ac:spMkLst>
        </pc:spChg>
        <pc:spChg chg="del">
          <ac:chgData name="2721499274 2721499274" userId="bc0e336fa5d014de" providerId="LiveId" clId="{C8CB3E15-1A4A-4F82-A5E3-F42917EF5209}" dt="2024-08-02T11:29:51.806" v="2166" actId="478"/>
          <ac:spMkLst>
            <pc:docMk/>
            <pc:sldMk cId="19333891" sldId="270"/>
            <ac:spMk id="21" creationId="{9A7FBA3D-B317-242D-323E-FABE60328A8D}"/>
          </ac:spMkLst>
        </pc:spChg>
        <pc:spChg chg="mod">
          <ac:chgData name="2721499274 2721499274" userId="bc0e336fa5d014de" providerId="LiveId" clId="{C8CB3E15-1A4A-4F82-A5E3-F42917EF5209}" dt="2024-08-02T11:27:41.431" v="2163" actId="20577"/>
          <ac:spMkLst>
            <pc:docMk/>
            <pc:sldMk cId="19333891" sldId="270"/>
            <ac:spMk id="26" creationId="{5A7B0A61-891E-4401-43F4-3BECF4740E89}"/>
          </ac:spMkLst>
        </pc:spChg>
        <pc:spChg chg="mod">
          <ac:chgData name="2721499274 2721499274" userId="bc0e336fa5d014de" providerId="LiveId" clId="{C8CB3E15-1A4A-4F82-A5E3-F42917EF5209}" dt="2024-08-02T11:33:23.160" v="2247" actId="20577"/>
          <ac:spMkLst>
            <pc:docMk/>
            <pc:sldMk cId="19333891" sldId="270"/>
            <ac:spMk id="27" creationId="{9B0A80F7-B9DB-5099-728A-DA10F594FC82}"/>
          </ac:spMkLst>
        </pc:spChg>
        <pc:spChg chg="mod">
          <ac:chgData name="2721499274 2721499274" userId="bc0e336fa5d014de" providerId="LiveId" clId="{C8CB3E15-1A4A-4F82-A5E3-F42917EF5209}" dt="2024-08-02T11:31:52.927" v="2234" actId="20577"/>
          <ac:spMkLst>
            <pc:docMk/>
            <pc:sldMk cId="19333891" sldId="270"/>
            <ac:spMk id="29" creationId="{60818187-378A-6897-6B9B-FD235FCD084B}"/>
          </ac:spMkLst>
        </pc:spChg>
        <pc:spChg chg="mod">
          <ac:chgData name="2721499274 2721499274" userId="bc0e336fa5d014de" providerId="LiveId" clId="{C8CB3E15-1A4A-4F82-A5E3-F42917EF5209}" dt="2024-08-02T11:31:31.590" v="2227" actId="20577"/>
          <ac:spMkLst>
            <pc:docMk/>
            <pc:sldMk cId="19333891" sldId="270"/>
            <ac:spMk id="30" creationId="{BB88B8B1-F4FA-ED95-3926-B2229F6C6AC1}"/>
          </ac:spMkLst>
        </pc:spChg>
        <pc:spChg chg="mod">
          <ac:chgData name="2721499274 2721499274" userId="bc0e336fa5d014de" providerId="LiveId" clId="{C8CB3E15-1A4A-4F82-A5E3-F42917EF5209}" dt="2024-08-02T10:58:58.817" v="2091" actId="20577"/>
          <ac:spMkLst>
            <pc:docMk/>
            <pc:sldMk cId="19333891" sldId="270"/>
            <ac:spMk id="32" creationId="{053500C6-2FB9-A994-0778-04737D4833D7}"/>
          </ac:spMkLst>
        </pc:spChg>
        <pc:spChg chg="mod">
          <ac:chgData name="2721499274 2721499274" userId="bc0e336fa5d014de" providerId="LiveId" clId="{C8CB3E15-1A4A-4F82-A5E3-F42917EF5209}" dt="2024-08-02T11:30:29.690" v="2209" actId="20577"/>
          <ac:spMkLst>
            <pc:docMk/>
            <pc:sldMk cId="19333891" sldId="270"/>
            <ac:spMk id="33" creationId="{542CBDB2-BF49-983A-9753-4E9BD1ACBCA8}"/>
          </ac:spMkLst>
        </pc:spChg>
        <pc:spChg chg="add del mod">
          <ac:chgData name="2721499274 2721499274" userId="bc0e336fa5d014de" providerId="LiveId" clId="{C8CB3E15-1A4A-4F82-A5E3-F42917EF5209}" dt="2024-08-02T11:35:12.263" v="2293" actId="20577"/>
          <ac:spMkLst>
            <pc:docMk/>
            <pc:sldMk cId="19333891" sldId="270"/>
            <ac:spMk id="43" creationId="{5A57EBE7-575B-342C-1FB3-361F146C8796}"/>
          </ac:spMkLst>
        </pc:spChg>
        <pc:spChg chg="mod">
          <ac:chgData name="2721499274 2721499274" userId="bc0e336fa5d014de" providerId="LiveId" clId="{C8CB3E15-1A4A-4F82-A5E3-F42917EF5209}" dt="2024-08-02T10:58:04.083" v="2053" actId="20577"/>
          <ac:spMkLst>
            <pc:docMk/>
            <pc:sldMk cId="19333891" sldId="270"/>
            <ac:spMk id="45" creationId="{00000000-0000-0000-0000-000000000000}"/>
          </ac:spMkLst>
        </pc:spChg>
        <pc:grpChg chg="mod">
          <ac:chgData name="2721499274 2721499274" userId="bc0e336fa5d014de" providerId="LiveId" clId="{C8CB3E15-1A4A-4F82-A5E3-F42917EF5209}" dt="2024-08-02T11:32:56.711" v="2235" actId="1076"/>
          <ac:grpSpMkLst>
            <pc:docMk/>
            <pc:sldMk cId="19333891" sldId="270"/>
            <ac:grpSpMk id="2" creationId="{AC655240-799F-F23A-195E-8940233B8F5C}"/>
          </ac:grpSpMkLst>
        </pc:grpChg>
      </pc:sldChg>
      <pc:sldChg chg="addSp delSp modSp mod ord">
        <pc:chgData name="2721499274 2721499274" userId="bc0e336fa5d014de" providerId="LiveId" clId="{C8CB3E15-1A4A-4F82-A5E3-F42917EF5209}" dt="2024-08-01T12:37:31.370" v="1469"/>
        <pc:sldMkLst>
          <pc:docMk/>
          <pc:sldMk cId="1485310780" sldId="271"/>
        </pc:sldMkLst>
        <pc:spChg chg="add del mod">
          <ac:chgData name="2721499274 2721499274" userId="bc0e336fa5d014de" providerId="LiveId" clId="{C8CB3E15-1A4A-4F82-A5E3-F42917EF5209}" dt="2024-08-01T02:54:48.937" v="967" actId="478"/>
          <ac:spMkLst>
            <pc:docMk/>
            <pc:sldMk cId="1485310780" sldId="271"/>
            <ac:spMk id="3" creationId="{DB5500FC-EA64-C000-5199-A30B5DA32532}"/>
          </ac:spMkLst>
        </pc:spChg>
        <pc:spChg chg="mod">
          <ac:chgData name="2721499274 2721499274" userId="bc0e336fa5d014de" providerId="LiveId" clId="{C8CB3E15-1A4A-4F82-A5E3-F42917EF5209}" dt="2024-08-01T02:54:59.238" v="981" actId="20577"/>
          <ac:spMkLst>
            <pc:docMk/>
            <pc:sldMk cId="1485310780" sldId="271"/>
            <ac:spMk id="5" creationId="{00000000-0000-0000-0000-000000000000}"/>
          </ac:spMkLst>
        </pc:spChg>
        <pc:spChg chg="del">
          <ac:chgData name="2721499274 2721499274" userId="bc0e336fa5d014de" providerId="LiveId" clId="{C8CB3E15-1A4A-4F82-A5E3-F42917EF5209}" dt="2024-08-01T02:54:46.207" v="966" actId="478"/>
          <ac:spMkLst>
            <pc:docMk/>
            <pc:sldMk cId="1485310780" sldId="271"/>
            <ac:spMk id="25" creationId="{00000000-0000-0000-0000-000000000000}"/>
          </ac:spMkLst>
        </pc:spChg>
      </pc:sldChg>
      <pc:sldChg chg="addSp delSp modSp mod ord">
        <pc:chgData name="2721499274 2721499274" userId="bc0e336fa5d014de" providerId="LiveId" clId="{C8CB3E15-1A4A-4F82-A5E3-F42917EF5209}" dt="2024-08-02T11:35:23.390" v="2295"/>
        <pc:sldMkLst>
          <pc:docMk/>
          <pc:sldMk cId="28050668" sldId="275"/>
        </pc:sldMkLst>
        <pc:spChg chg="add del mod">
          <ac:chgData name="2721499274 2721499274" userId="bc0e336fa5d014de" providerId="LiveId" clId="{C8CB3E15-1A4A-4F82-A5E3-F42917EF5209}" dt="2024-08-01T02:55:29.447" v="1006" actId="478"/>
          <ac:spMkLst>
            <pc:docMk/>
            <pc:sldMk cId="28050668" sldId="275"/>
            <ac:spMk id="3" creationId="{E0EB4698-A800-1C51-0667-2B459CD396CD}"/>
          </ac:spMkLst>
        </pc:spChg>
        <pc:spChg chg="mod">
          <ac:chgData name="2721499274 2721499274" userId="bc0e336fa5d014de" providerId="LiveId" clId="{C8CB3E15-1A4A-4F82-A5E3-F42917EF5209}" dt="2024-08-01T02:55:23.008" v="1004" actId="20577"/>
          <ac:spMkLst>
            <pc:docMk/>
            <pc:sldMk cId="28050668" sldId="275"/>
            <ac:spMk id="5" creationId="{00000000-0000-0000-0000-000000000000}"/>
          </ac:spMkLst>
        </pc:spChg>
        <pc:spChg chg="del">
          <ac:chgData name="2721499274 2721499274" userId="bc0e336fa5d014de" providerId="LiveId" clId="{C8CB3E15-1A4A-4F82-A5E3-F42917EF5209}" dt="2024-08-01T02:55:26.423" v="1005" actId="478"/>
          <ac:spMkLst>
            <pc:docMk/>
            <pc:sldMk cId="28050668" sldId="275"/>
            <ac:spMk id="25" creationId="{00000000-0000-0000-0000-000000000000}"/>
          </ac:spMkLst>
        </pc:spChg>
      </pc:sldChg>
      <pc:sldChg chg="addSp delSp modSp mod ord">
        <pc:chgData name="2721499274 2721499274" userId="bc0e336fa5d014de" providerId="LiveId" clId="{C8CB3E15-1A4A-4F82-A5E3-F42917EF5209}" dt="2024-08-03T02:44:22.388" v="2342" actId="478"/>
        <pc:sldMkLst>
          <pc:docMk/>
          <pc:sldMk cId="212331295" sldId="279"/>
        </pc:sldMkLst>
        <pc:spChg chg="add del mod">
          <ac:chgData name="2721499274 2721499274" userId="bc0e336fa5d014de" providerId="LiveId" clId="{C8CB3E15-1A4A-4F82-A5E3-F42917EF5209}" dt="2024-08-03T02:44:22.388" v="2342" actId="478"/>
          <ac:spMkLst>
            <pc:docMk/>
            <pc:sldMk cId="212331295" sldId="279"/>
            <ac:spMk id="3" creationId="{D16D3CEC-8955-F71E-74EB-C6AB69F63723}"/>
          </ac:spMkLst>
        </pc:spChg>
        <pc:spChg chg="mod">
          <ac:chgData name="2721499274 2721499274" userId="bc0e336fa5d014de" providerId="LiveId" clId="{C8CB3E15-1A4A-4F82-A5E3-F42917EF5209}" dt="2024-08-03T02:44:17.300" v="2340" actId="20577"/>
          <ac:spMkLst>
            <pc:docMk/>
            <pc:sldMk cId="212331295" sldId="279"/>
            <ac:spMk id="4" creationId="{00000000-0000-0000-0000-000000000000}"/>
          </ac:spMkLst>
        </pc:spChg>
        <pc:spChg chg="del">
          <ac:chgData name="2721499274 2721499274" userId="bc0e336fa5d014de" providerId="LiveId" clId="{C8CB3E15-1A4A-4F82-A5E3-F42917EF5209}" dt="2024-08-03T02:44:20.286" v="2341" actId="478"/>
          <ac:spMkLst>
            <pc:docMk/>
            <pc:sldMk cId="212331295" sldId="279"/>
            <ac:spMk id="7" creationId="{00000000-0000-0000-0000-000000000000}"/>
          </ac:spMkLst>
        </pc:spChg>
      </pc:sldChg>
      <pc:sldChg chg="addSp delSp modSp add mod ord">
        <pc:chgData name="2721499274 2721499274" userId="bc0e336fa5d014de" providerId="LiveId" clId="{C8CB3E15-1A4A-4F82-A5E3-F42917EF5209}" dt="2024-08-01T02:27:25.854" v="917" actId="1076"/>
        <pc:sldMkLst>
          <pc:docMk/>
          <pc:sldMk cId="1329693035" sldId="280"/>
        </pc:sldMkLst>
        <pc:spChg chg="del">
          <ac:chgData name="2721499274 2721499274" userId="bc0e336fa5d014de" providerId="LiveId" clId="{C8CB3E15-1A4A-4F82-A5E3-F42917EF5209}" dt="2024-07-31T12:20:27.487" v="554" actId="478"/>
          <ac:spMkLst>
            <pc:docMk/>
            <pc:sldMk cId="1329693035" sldId="280"/>
            <ac:spMk id="5" creationId="{9EC5220B-6CA0-49AC-9213-8BE20F37E7D4}"/>
          </ac:spMkLst>
        </pc:spChg>
        <pc:spChg chg="del">
          <ac:chgData name="2721499274 2721499274" userId="bc0e336fa5d014de" providerId="LiveId" clId="{C8CB3E15-1A4A-4F82-A5E3-F42917EF5209}" dt="2024-07-31T12:20:25.912" v="553" actId="478"/>
          <ac:spMkLst>
            <pc:docMk/>
            <pc:sldMk cId="1329693035" sldId="280"/>
            <ac:spMk id="6" creationId="{920D0497-265B-4D1C-A6D0-F2CDBD94262E}"/>
          </ac:spMkLst>
        </pc:spChg>
        <pc:spChg chg="mod">
          <ac:chgData name="2721499274 2721499274" userId="bc0e336fa5d014de" providerId="LiveId" clId="{C8CB3E15-1A4A-4F82-A5E3-F42917EF5209}" dt="2024-07-31T12:20:59.460" v="641" actId="20577"/>
          <ac:spMkLst>
            <pc:docMk/>
            <pc:sldMk cId="1329693035" sldId="280"/>
            <ac:spMk id="13" creationId="{F8849493-9608-4BEE-ACBF-7D8C5A8805D4}"/>
          </ac:spMkLst>
        </pc:spChg>
        <pc:spChg chg="mod">
          <ac:chgData name="2721499274 2721499274" userId="bc0e336fa5d014de" providerId="LiveId" clId="{C8CB3E15-1A4A-4F82-A5E3-F42917EF5209}" dt="2024-08-01T02:25:57.042" v="911" actId="20577"/>
          <ac:spMkLst>
            <pc:docMk/>
            <pc:sldMk cId="1329693035" sldId="280"/>
            <ac:spMk id="14" creationId="{24D71BA6-CD17-4692-A1F2-2E5FE671F395}"/>
          </ac:spMkLst>
        </pc:spChg>
        <pc:spChg chg="mod">
          <ac:chgData name="2721499274 2721499274" userId="bc0e336fa5d014de" providerId="LiveId" clId="{C8CB3E15-1A4A-4F82-A5E3-F42917EF5209}" dt="2024-07-31T12:20:37.588" v="587" actId="20577"/>
          <ac:spMkLst>
            <pc:docMk/>
            <pc:sldMk cId="1329693035" sldId="280"/>
            <ac:spMk id="15" creationId="{231F4B8C-F844-4173-AB21-1141B82AFC52}"/>
          </ac:spMkLst>
        </pc:spChg>
        <pc:spChg chg="mod">
          <ac:chgData name="2721499274 2721499274" userId="bc0e336fa5d014de" providerId="LiveId" clId="{C8CB3E15-1A4A-4F82-A5E3-F42917EF5209}" dt="2024-07-31T12:20:45.251" v="612" actId="20577"/>
          <ac:spMkLst>
            <pc:docMk/>
            <pc:sldMk cId="1329693035" sldId="280"/>
            <ac:spMk id="17" creationId="{6F8B61E8-0230-4784-833F-908E54205A27}"/>
          </ac:spMkLst>
        </pc:spChg>
        <pc:spChg chg="mod">
          <ac:chgData name="2721499274 2721499274" userId="bc0e336fa5d014de" providerId="LiveId" clId="{C8CB3E15-1A4A-4F82-A5E3-F42917EF5209}" dt="2024-08-01T02:21:21.361" v="877" actId="20577"/>
          <ac:spMkLst>
            <pc:docMk/>
            <pc:sldMk cId="1329693035" sldId="280"/>
            <ac:spMk id="25" creationId="{00000000-0000-0000-0000-000000000000}"/>
          </ac:spMkLst>
        </pc:spChg>
        <pc:grpChg chg="del">
          <ac:chgData name="2721499274 2721499274" userId="bc0e336fa5d014de" providerId="LiveId" clId="{C8CB3E15-1A4A-4F82-A5E3-F42917EF5209}" dt="2024-08-01T02:16:10.671" v="860" actId="478"/>
          <ac:grpSpMkLst>
            <pc:docMk/>
            <pc:sldMk cId="1329693035" sldId="280"/>
            <ac:grpSpMk id="21" creationId="{A8D4BD50-DFB7-420F-ACAE-FA75D9C2E8BD}"/>
          </ac:grpSpMkLst>
        </pc:grpChg>
        <pc:grpChg chg="del mod">
          <ac:chgData name="2721499274 2721499274" userId="bc0e336fa5d014de" providerId="LiveId" clId="{C8CB3E15-1A4A-4F82-A5E3-F42917EF5209}" dt="2024-08-01T02:16:22.060" v="869" actId="478"/>
          <ac:grpSpMkLst>
            <pc:docMk/>
            <pc:sldMk cId="1329693035" sldId="280"/>
            <ac:grpSpMk id="22" creationId="{62C4339C-C706-4333-9347-BE250A5A2976}"/>
          </ac:grpSpMkLst>
        </pc:grpChg>
        <pc:grpChg chg="del">
          <ac:chgData name="2721499274 2721499274" userId="bc0e336fa5d014de" providerId="LiveId" clId="{C8CB3E15-1A4A-4F82-A5E3-F42917EF5209}" dt="2024-08-01T02:16:22.830" v="870" actId="478"/>
          <ac:grpSpMkLst>
            <pc:docMk/>
            <pc:sldMk cId="1329693035" sldId="280"/>
            <ac:grpSpMk id="23" creationId="{1CC416BE-04E4-4644-8E12-0EA6BE524A88}"/>
          </ac:grpSpMkLst>
        </pc:grpChg>
        <pc:picChg chg="add mod">
          <ac:chgData name="2721499274 2721499274" userId="bc0e336fa5d014de" providerId="LiveId" clId="{C8CB3E15-1A4A-4F82-A5E3-F42917EF5209}" dt="2024-08-01T02:27:16.334" v="915" actId="1076"/>
          <ac:picMkLst>
            <pc:docMk/>
            <pc:sldMk cId="1329693035" sldId="280"/>
            <ac:picMk id="6" creationId="{DA62D14E-07F9-1670-9B58-0C16C1C2730B}"/>
          </ac:picMkLst>
        </pc:picChg>
        <pc:picChg chg="add mod">
          <ac:chgData name="2721499274 2721499274" userId="bc0e336fa5d014de" providerId="LiveId" clId="{C8CB3E15-1A4A-4F82-A5E3-F42917EF5209}" dt="2024-08-01T02:27:21.209" v="916" actId="1076"/>
          <ac:picMkLst>
            <pc:docMk/>
            <pc:sldMk cId="1329693035" sldId="280"/>
            <ac:picMk id="10" creationId="{D0B3A477-9CF2-417A-7193-BB2BDBC02181}"/>
          </ac:picMkLst>
        </pc:picChg>
        <pc:picChg chg="add mod">
          <ac:chgData name="2721499274 2721499274" userId="bc0e336fa5d014de" providerId="LiveId" clId="{C8CB3E15-1A4A-4F82-A5E3-F42917EF5209}" dt="2024-08-01T02:27:25.854" v="917" actId="1076"/>
          <ac:picMkLst>
            <pc:docMk/>
            <pc:sldMk cId="1329693035" sldId="280"/>
            <ac:picMk id="26" creationId="{F4251263-5F91-7E5B-92D0-66524B68AE6E}"/>
          </ac:picMkLst>
        </pc:picChg>
      </pc:sldChg>
      <pc:sldChg chg="delSp modSp add mod">
        <pc:chgData name="2721499274 2721499274" userId="bc0e336fa5d014de" providerId="LiveId" clId="{C8CB3E15-1A4A-4F82-A5E3-F42917EF5209}" dt="2024-08-01T12:47:56.666" v="1694" actId="20577"/>
        <pc:sldMkLst>
          <pc:docMk/>
          <pc:sldMk cId="3815378726" sldId="281"/>
        </pc:sldMkLst>
        <pc:spChg chg="del">
          <ac:chgData name="2721499274 2721499274" userId="bc0e336fa5d014de" providerId="LiveId" clId="{C8CB3E15-1A4A-4F82-A5E3-F42917EF5209}" dt="2024-08-01T02:15:04.459" v="833" actId="478"/>
          <ac:spMkLst>
            <pc:docMk/>
            <pc:sldMk cId="3815378726" sldId="281"/>
            <ac:spMk id="142" creationId="{2B004D09-8DF6-4BDD-977B-8BE60B36AF9F}"/>
          </ac:spMkLst>
        </pc:spChg>
        <pc:spChg chg="del">
          <ac:chgData name="2721499274 2721499274" userId="bc0e336fa5d014de" providerId="LiveId" clId="{C8CB3E15-1A4A-4F82-A5E3-F42917EF5209}" dt="2024-08-01T02:15:05.607" v="834" actId="478"/>
          <ac:spMkLst>
            <pc:docMk/>
            <pc:sldMk cId="3815378726" sldId="281"/>
            <ac:spMk id="149" creationId="{4B4291E3-2AC1-4990-AC38-CD8C5646BC04}"/>
          </ac:spMkLst>
        </pc:spChg>
        <pc:spChg chg="mod">
          <ac:chgData name="2721499274 2721499274" userId="bc0e336fa5d014de" providerId="LiveId" clId="{C8CB3E15-1A4A-4F82-A5E3-F42917EF5209}" dt="2024-08-01T12:47:56.666" v="1694" actId="20577"/>
          <ac:spMkLst>
            <pc:docMk/>
            <pc:sldMk cId="3815378726" sldId="281"/>
            <ac:spMk id="155" creationId="{00000000-0000-0000-0000-000000000000}"/>
          </ac:spMkLst>
        </pc:spChg>
        <pc:grpChg chg="del">
          <ac:chgData name="2721499274 2721499274" userId="bc0e336fa5d014de" providerId="LiveId" clId="{C8CB3E15-1A4A-4F82-A5E3-F42917EF5209}" dt="2024-08-01T02:15:13.183" v="838" actId="478"/>
          <ac:grpSpMkLst>
            <pc:docMk/>
            <pc:sldMk cId="3815378726" sldId="281"/>
            <ac:grpSpMk id="3" creationId="{00000000-0000-0000-0000-000000000000}"/>
          </ac:grpSpMkLst>
        </pc:grpChg>
        <pc:grpChg chg="del">
          <ac:chgData name="2721499274 2721499274" userId="bc0e336fa5d014de" providerId="LiveId" clId="{C8CB3E15-1A4A-4F82-A5E3-F42917EF5209}" dt="2024-08-01T02:15:04.459" v="833" actId="478"/>
          <ac:grpSpMkLst>
            <pc:docMk/>
            <pc:sldMk cId="3815378726" sldId="281"/>
            <ac:grpSpMk id="140" creationId="{36F071FD-5A39-47A2-A4BD-357ABEB0F50D}"/>
          </ac:grpSpMkLst>
        </pc:grpChg>
        <pc:grpChg chg="del">
          <ac:chgData name="2721499274 2721499274" userId="bc0e336fa5d014de" providerId="LiveId" clId="{C8CB3E15-1A4A-4F82-A5E3-F42917EF5209}" dt="2024-08-01T02:15:05.607" v="834" actId="478"/>
          <ac:grpSpMkLst>
            <pc:docMk/>
            <pc:sldMk cId="3815378726" sldId="281"/>
            <ac:grpSpMk id="147" creationId="{E51D295C-A1A4-42A8-ABCB-6E8638CC31B8}"/>
          </ac:grpSpMkLst>
        </pc:grpChg>
        <pc:picChg chg="mod">
          <ac:chgData name="2721499274 2721499274" userId="bc0e336fa5d014de" providerId="LiveId" clId="{C8CB3E15-1A4A-4F82-A5E3-F42917EF5209}" dt="2024-08-01T02:15:15.432" v="839" actId="1076"/>
          <ac:picMkLst>
            <pc:docMk/>
            <pc:sldMk cId="3815378726" sldId="281"/>
            <ac:picMk id="5" creationId="{DD2F6288-8B3C-D8A7-9586-9B16432195D8}"/>
          </ac:picMkLst>
        </pc:picChg>
      </pc:sldChg>
      <pc:sldChg chg="addSp delSp modSp add del mod">
        <pc:chgData name="2721499274 2721499274" userId="bc0e336fa5d014de" providerId="LiveId" clId="{C8CB3E15-1A4A-4F82-A5E3-F42917EF5209}" dt="2024-08-02T10:29:53.089" v="1989" actId="47"/>
        <pc:sldMkLst>
          <pc:docMk/>
          <pc:sldMk cId="1357453443" sldId="282"/>
        </pc:sldMkLst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3" creationId="{0891B196-2E38-29D1-3CDB-85FF38E46829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8" creationId="{B8C6C0D5-BF41-97BC-FA27-B6379E896356}"/>
          </ac:spMkLst>
        </pc:spChg>
        <pc:spChg chg="mod">
          <ac:chgData name="2721499274 2721499274" userId="bc0e336fa5d014de" providerId="LiveId" clId="{C8CB3E15-1A4A-4F82-A5E3-F42917EF5209}" dt="2024-08-02T10:29:04.798" v="1911" actId="20577"/>
          <ac:spMkLst>
            <pc:docMk/>
            <pc:sldMk cId="1357453443" sldId="282"/>
            <ac:spMk id="9" creationId="{DFEA1BF1-C010-105A-0F34-9B22099CF65A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1" creationId="{7CED69F0-18BC-6F85-4652-6D0435C9255B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2" creationId="{E59A308A-0E71-3F30-5ECA-8AF246E43F24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3" creationId="{C8E16D6B-C190-1435-E90A-FC35AA1994E3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4" creationId="{3D9049A5-944B-B880-39D5-15F2B9C58BA5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6" creationId="{97183FE4-1B74-4BC3-E4AD-640E822A9EBD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7" creationId="{75499148-B082-D11E-ACE0-E56410CDC569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9" creationId="{343CDD3E-6F6B-2FAE-B8C6-5CD82AEFFB6D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20" creationId="{8A9D5648-02F0-755C-BDA6-EDB05CE56C57}"/>
          </ac:spMkLst>
        </pc:spChg>
        <pc:spChg chg="del mod">
          <ac:chgData name="2721499274 2721499274" userId="bc0e336fa5d014de" providerId="LiveId" clId="{C8CB3E15-1A4A-4F82-A5E3-F42917EF5209}" dt="2024-08-02T10:19:24.490" v="1850" actId="478"/>
          <ac:spMkLst>
            <pc:docMk/>
            <pc:sldMk cId="1357453443" sldId="282"/>
            <ac:spMk id="21" creationId="{20F1E84E-A952-5C39-7B69-0690F06FCF05}"/>
          </ac:spMkLst>
        </pc:spChg>
        <pc:spChg chg="del mod">
          <ac:chgData name="2721499274 2721499274" userId="bc0e336fa5d014de" providerId="LiveId" clId="{C8CB3E15-1A4A-4F82-A5E3-F42917EF5209}" dt="2024-08-02T10:19:33.248" v="1855" actId="478"/>
          <ac:spMkLst>
            <pc:docMk/>
            <pc:sldMk cId="1357453443" sldId="282"/>
            <ac:spMk id="22" creationId="{C1998D63-6320-DF20-F28D-CA0533302EC2}"/>
          </ac:spMkLst>
        </pc:spChg>
        <pc:spChg chg="del mod">
          <ac:chgData name="2721499274 2721499274" userId="bc0e336fa5d014de" providerId="LiveId" clId="{C8CB3E15-1A4A-4F82-A5E3-F42917EF5209}" dt="2024-08-02T10:19:28.675" v="1853" actId="478"/>
          <ac:spMkLst>
            <pc:docMk/>
            <pc:sldMk cId="1357453443" sldId="282"/>
            <ac:spMk id="23" creationId="{18056A90-4C41-F3BE-F64D-75D1F164AB1B}"/>
          </ac:spMkLst>
        </pc:spChg>
        <pc:spChg chg="del mod">
          <ac:chgData name="2721499274 2721499274" userId="bc0e336fa5d014de" providerId="LiveId" clId="{C8CB3E15-1A4A-4F82-A5E3-F42917EF5209}" dt="2024-08-02T10:19:29.713" v="1854" actId="478"/>
          <ac:spMkLst>
            <pc:docMk/>
            <pc:sldMk cId="1357453443" sldId="282"/>
            <ac:spMk id="24" creationId="{4A3C7B77-1BC5-E096-65AA-D99F881B9714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25" creationId="{B6C1AA1B-89C7-6479-918D-5A6014E526D0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26" creationId="{69FAB2D3-DEF2-F997-60D3-4EF2F5062DC2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27" creationId="{763442BE-C3ED-1381-5417-45BB4A5B3709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28" creationId="{070D4F89-DBB4-F455-75AA-39E45614143C}"/>
          </ac:spMkLst>
        </pc:spChg>
        <pc:spChg chg="del mod">
          <ac:chgData name="2721499274 2721499274" userId="bc0e336fa5d014de" providerId="LiveId" clId="{C8CB3E15-1A4A-4F82-A5E3-F42917EF5209}" dt="2024-08-02T10:19:35.584" v="1856" actId="478"/>
          <ac:spMkLst>
            <pc:docMk/>
            <pc:sldMk cId="1357453443" sldId="282"/>
            <ac:spMk id="29" creationId="{0DCDFA1C-E376-AFAF-AD2F-91629E7DD494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30" creationId="{B3579D44-DDBC-C5ED-7B59-5D35BFE5794E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31" creationId="{4CEB8469-6840-386E-9F0A-98C3038E8391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32" creationId="{119D8811-FDB7-7C20-8C0E-17A3564146D9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33" creationId="{A92491EA-978E-E857-82C8-A1910AAAFF47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34" creationId="{3264671F-2644-31EE-44EF-4A694453EF4A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35" creationId="{BF34A2EF-F0FD-3573-1C5D-1D855DA24184}"/>
          </ac:spMkLst>
        </pc:spChg>
        <pc:spChg chg="del mod">
          <ac:chgData name="2721499274 2721499274" userId="bc0e336fa5d014de" providerId="LiveId" clId="{C8CB3E15-1A4A-4F82-A5E3-F42917EF5209}" dt="2024-08-02T10:27:49.147" v="1900" actId="478"/>
          <ac:spMkLst>
            <pc:docMk/>
            <pc:sldMk cId="1357453443" sldId="282"/>
            <ac:spMk id="36" creationId="{035F9D51-723F-6DFE-43F2-CF0D19E805D5}"/>
          </ac:spMkLst>
        </pc:spChg>
        <pc:spChg chg="del mod">
          <ac:chgData name="2721499274 2721499274" userId="bc0e336fa5d014de" providerId="LiveId" clId="{C8CB3E15-1A4A-4F82-A5E3-F42917EF5209}" dt="2024-08-02T10:27:51.421" v="1901" actId="478"/>
          <ac:spMkLst>
            <pc:docMk/>
            <pc:sldMk cId="1357453443" sldId="282"/>
            <ac:spMk id="37" creationId="{AE55F796-39B3-C03E-25E5-5F9646FC50D6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38" creationId="{8C76F943-9BF0-C744-F026-BE6A25B9491A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39" creationId="{C1EDFFE4-978C-88B6-20FB-9FC4AF8BA596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40" creationId="{408BA464-20B6-77B2-7B00-0F28B730051C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41" creationId="{1589DC23-E5E3-B21F-CE46-9BEB362767C9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42" creationId="{9DD1D8A1-5E64-6F92-F1B4-60A270FF0C97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43" creationId="{CF6F5336-1A78-AF1D-5BAF-209B316F659A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44" creationId="{266CDA39-ED33-94B4-6B73-D308D01C3CE5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45" creationId="{26E4A5C7-51FE-32D8-46A7-3EC5DE2DBD87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46" creationId="{86CFDEF0-BF98-58BB-7709-D73250D91334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47" creationId="{BBC82DF0-8803-B43B-4395-37B1E2AD4BCE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48" creationId="{EC0EB716-B1AD-06D0-5FC0-807FA4A8FD19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49" creationId="{3517A0E1-312C-7306-A1FA-5EBC66FF7FC7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50" creationId="{391A94AA-C01D-37C9-DC46-8CDECC4D7B3A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51" creationId="{B553A8C6-F757-C194-A607-AD79EF042AC4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52" creationId="{6A06DB84-AB25-6EFC-F0FF-C924633423E6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53" creationId="{14049D65-F6D4-B33D-78FF-D1EACBF53E2D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54" creationId="{F4A62451-C657-628C-7F63-51700310253F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55" creationId="{9EE908BF-4576-AF3E-D07B-688532639A7B}"/>
          </ac:spMkLst>
        </pc:spChg>
        <pc:spChg chg="del mod">
          <ac:chgData name="2721499274 2721499274" userId="bc0e336fa5d014de" providerId="LiveId" clId="{C8CB3E15-1A4A-4F82-A5E3-F42917EF5209}" dt="2024-08-02T10:27:47.698" v="1899" actId="478"/>
          <ac:spMkLst>
            <pc:docMk/>
            <pc:sldMk cId="1357453443" sldId="282"/>
            <ac:spMk id="56" creationId="{962D99BD-5BF7-04D9-8FA9-816BBBAE29E5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57" creationId="{0FB3DE8B-ABE8-429C-0EA2-8E984286F7EF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58" creationId="{6717B979-B451-03D0-E91D-D6183DBD1F4B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59" creationId="{22DF1497-405C-5A65-C643-DC4C665954B3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60" creationId="{25DDFFCA-8E8A-E663-C613-9C1D37B5263A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61" creationId="{B3E316A7-4413-A0BF-617D-30ED8491653F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62" creationId="{BDA4ED04-C95B-D6DF-0751-24970C2103A5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63" creationId="{6C7F8E56-487C-E306-9CEF-FC0EC37539CD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64" creationId="{1E15DB1C-6C94-9671-B61E-C5E3C284ADDD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65" creationId="{BA1A08A8-B2EC-F7BB-543B-E93258462F03}"/>
          </ac:spMkLst>
        </pc:spChg>
        <pc:spChg chg="del mod">
          <ac:chgData name="2721499274 2721499274" userId="bc0e336fa5d014de" providerId="LiveId" clId="{C8CB3E15-1A4A-4F82-A5E3-F42917EF5209}" dt="2024-08-02T10:19:50.808" v="1860" actId="478"/>
          <ac:spMkLst>
            <pc:docMk/>
            <pc:sldMk cId="1357453443" sldId="282"/>
            <ac:spMk id="66" creationId="{84F21629-2F22-B869-1033-27A46CE2B8CF}"/>
          </ac:spMkLst>
        </pc:spChg>
        <pc:spChg chg="del mod">
          <ac:chgData name="2721499274 2721499274" userId="bc0e336fa5d014de" providerId="LiveId" clId="{C8CB3E15-1A4A-4F82-A5E3-F42917EF5209}" dt="2024-08-02T10:27:45.218" v="1898" actId="478"/>
          <ac:spMkLst>
            <pc:docMk/>
            <pc:sldMk cId="1357453443" sldId="282"/>
            <ac:spMk id="67" creationId="{F8DDE0A7-A59B-3C78-E232-7D5D5A2C4EF1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68" creationId="{B25F796C-4DE1-9A34-CD93-5DAAC0541519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69" creationId="{51FA57ED-70A6-D619-E882-15EEED1524A4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70" creationId="{EFF522CA-EEB4-BE69-6427-D4D742F61404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71" creationId="{5C3C7AA5-54F4-22D3-2299-D4C7D374900F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72" creationId="{CE68DB8E-DDAF-5104-5DB0-BA2B1AA6E6BD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73" creationId="{23905996-B103-4AAC-654A-6F1C29C85CD8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74" creationId="{EDCF6854-6190-C151-468D-310138F75261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75" creationId="{66656E8C-CF1D-8013-4AB5-EDA4CEA4217D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76" creationId="{6E212B94-8234-F096-5E3E-C8BB239CACCB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77" creationId="{17A6707C-579F-9E43-DAA8-3902E14D74D4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78" creationId="{87A2AB9C-9A5B-36FB-341A-8A51CFD8FC2C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79" creationId="{337F9DE1-A67E-2A2E-B202-C412D2CA45B3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80" creationId="{91C58AA7-74BE-5F89-A763-8CDC9EC156E3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81" creationId="{266858AC-783C-34E1-9084-0D1E1B4CA898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82" creationId="{E0B47B2C-60BA-5D41-BFF9-2335063D9E65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83" creationId="{1B246A79-FD61-71F5-0887-0B4050BC2BE5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84" creationId="{BE51ADF9-3DDD-78E9-8837-09B04D8C27E2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85" creationId="{99E15567-50E1-8CD8-69CB-DDA851BA5538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86" creationId="{41FA994F-8020-802C-9A86-6987B9D19286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87" creationId="{F63360B6-E53F-A2C8-1D0B-53A26B8759A4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88" creationId="{AA5948DA-6F22-ACED-5F92-82C8B3FBD438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89" creationId="{AEBF0244-8D94-4B93-AB10-D6D50F4C1AF3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90" creationId="{9BB81E91-BD8F-63A7-A5F9-F302FCB764BB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91" creationId="{2C45CF61-BD2E-3085-44B1-90D949681AD0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92" creationId="{B859DA2A-E0B9-F186-0720-824EE4DB69AF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93" creationId="{43A5C29A-AA84-398B-013D-B9D6F938AAE5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94" creationId="{71392A85-4BE9-0D8B-F79C-EAAF334307BC}"/>
          </ac:spMkLst>
        </pc:spChg>
        <pc:spChg chg="del mod">
          <ac:chgData name="2721499274 2721499274" userId="bc0e336fa5d014de" providerId="LiveId" clId="{C8CB3E15-1A4A-4F82-A5E3-F42917EF5209}" dt="2024-08-02T10:19:46.011" v="1857" actId="478"/>
          <ac:spMkLst>
            <pc:docMk/>
            <pc:sldMk cId="1357453443" sldId="282"/>
            <ac:spMk id="95" creationId="{0DE46E8A-BE9E-6865-D643-A993B59388DC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96" creationId="{8FE444A0-0BB3-87BA-5286-68EE56CAE83E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97" creationId="{66C4EAFE-F6AA-62EC-2700-38E895506F99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98" creationId="{20DA848D-B38F-6E31-B7F3-4FC635FAD001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99" creationId="{37D6FAF6-BB32-3826-B2FE-0BB9B8ADED63}"/>
          </ac:spMkLst>
        </pc:spChg>
        <pc:spChg chg="del mod">
          <ac:chgData name="2721499274 2721499274" userId="bc0e336fa5d014de" providerId="LiveId" clId="{C8CB3E15-1A4A-4F82-A5E3-F42917EF5209}" dt="2024-08-02T10:19:53.121" v="1863" actId="478"/>
          <ac:spMkLst>
            <pc:docMk/>
            <pc:sldMk cId="1357453443" sldId="282"/>
            <ac:spMk id="100" creationId="{19535CB3-DD45-6DD6-56E1-F16087564B42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01" creationId="{9AB22C6B-8444-B440-5371-A8CE22ABD1E4}"/>
          </ac:spMkLst>
        </pc:spChg>
        <pc:spChg chg="del mod">
          <ac:chgData name="2721499274 2721499274" userId="bc0e336fa5d014de" providerId="LiveId" clId="{C8CB3E15-1A4A-4F82-A5E3-F42917EF5209}" dt="2024-08-02T10:19:52.437" v="1862" actId="478"/>
          <ac:spMkLst>
            <pc:docMk/>
            <pc:sldMk cId="1357453443" sldId="282"/>
            <ac:spMk id="102" creationId="{A5D7ED8A-D676-F205-D8FB-C7A6778A54B6}"/>
          </ac:spMkLst>
        </pc:spChg>
        <pc:spChg chg="del mod">
          <ac:chgData name="2721499274 2721499274" userId="bc0e336fa5d014de" providerId="LiveId" clId="{C8CB3E15-1A4A-4F82-A5E3-F42917EF5209}" dt="2024-08-02T10:19:58.966" v="1866" actId="478"/>
          <ac:spMkLst>
            <pc:docMk/>
            <pc:sldMk cId="1357453443" sldId="282"/>
            <ac:spMk id="103" creationId="{72014E06-CB8C-B825-5CDF-9873E7D5FD91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04" creationId="{6622718B-D3FD-B135-A084-175091959D70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05" creationId="{1D5F4244-669E-2814-64B9-AB1792306E32}"/>
          </ac:spMkLst>
        </pc:spChg>
        <pc:spChg chg="del mod">
          <ac:chgData name="2721499274 2721499274" userId="bc0e336fa5d014de" providerId="LiveId" clId="{C8CB3E15-1A4A-4F82-A5E3-F42917EF5209}" dt="2024-08-02T10:19:08.314" v="1841" actId="478"/>
          <ac:spMkLst>
            <pc:docMk/>
            <pc:sldMk cId="1357453443" sldId="282"/>
            <ac:spMk id="106" creationId="{1A9CB09A-383E-63AB-6FA3-4984E890A2A4}"/>
          </ac:spMkLst>
        </pc:spChg>
        <pc:spChg chg="del mod">
          <ac:chgData name="2721499274 2721499274" userId="bc0e336fa5d014de" providerId="LiveId" clId="{C8CB3E15-1A4A-4F82-A5E3-F42917EF5209}" dt="2024-08-02T10:19:17.525" v="1844" actId="478"/>
          <ac:spMkLst>
            <pc:docMk/>
            <pc:sldMk cId="1357453443" sldId="282"/>
            <ac:spMk id="107" creationId="{DFAA4EA2-F581-E3EC-E4D2-D1EE3ED5EC6A}"/>
          </ac:spMkLst>
        </pc:spChg>
        <pc:spChg chg="del mod">
          <ac:chgData name="2721499274 2721499274" userId="bc0e336fa5d014de" providerId="LiveId" clId="{C8CB3E15-1A4A-4F82-A5E3-F42917EF5209}" dt="2024-08-02T10:19:06.984" v="1840" actId="478"/>
          <ac:spMkLst>
            <pc:docMk/>
            <pc:sldMk cId="1357453443" sldId="282"/>
            <ac:spMk id="108" creationId="{EEE567EE-585A-2B70-5964-E14F490F161F}"/>
          </ac:spMkLst>
        </pc:spChg>
        <pc:spChg chg="del mod">
          <ac:chgData name="2721499274 2721499274" userId="bc0e336fa5d014de" providerId="LiveId" clId="{C8CB3E15-1A4A-4F82-A5E3-F42917EF5209}" dt="2024-08-02T10:19:14.842" v="1843" actId="478"/>
          <ac:spMkLst>
            <pc:docMk/>
            <pc:sldMk cId="1357453443" sldId="282"/>
            <ac:spMk id="109" creationId="{5BCE8430-50D5-268E-EDB0-20E674721A5F}"/>
          </ac:spMkLst>
        </pc:spChg>
        <pc:spChg chg="del mod">
          <ac:chgData name="2721499274 2721499274" userId="bc0e336fa5d014de" providerId="LiveId" clId="{C8CB3E15-1A4A-4F82-A5E3-F42917EF5209}" dt="2024-08-02T10:19:21.045" v="1847" actId="478"/>
          <ac:spMkLst>
            <pc:docMk/>
            <pc:sldMk cId="1357453443" sldId="282"/>
            <ac:spMk id="110" creationId="{34768B2F-493C-304F-A39E-807D64F4AD7C}"/>
          </ac:spMkLst>
        </pc:spChg>
        <pc:spChg chg="del mod">
          <ac:chgData name="2721499274 2721499274" userId="bc0e336fa5d014de" providerId="LiveId" clId="{C8CB3E15-1A4A-4F82-A5E3-F42917EF5209}" dt="2024-08-02T10:19:09.201" v="1842" actId="478"/>
          <ac:spMkLst>
            <pc:docMk/>
            <pc:sldMk cId="1357453443" sldId="282"/>
            <ac:spMk id="111" creationId="{DE65EC1A-F1FC-EE35-1E00-550305B5A2BE}"/>
          </ac:spMkLst>
        </pc:spChg>
        <pc:spChg chg="del mod">
          <ac:chgData name="2721499274 2721499274" userId="bc0e336fa5d014de" providerId="LiveId" clId="{C8CB3E15-1A4A-4F82-A5E3-F42917EF5209}" dt="2024-08-02T10:19:18.677" v="1845" actId="478"/>
          <ac:spMkLst>
            <pc:docMk/>
            <pc:sldMk cId="1357453443" sldId="282"/>
            <ac:spMk id="112" creationId="{970DDE38-4BF0-B88E-FABD-51267E7B0FD9}"/>
          </ac:spMkLst>
        </pc:spChg>
        <pc:spChg chg="del mod">
          <ac:chgData name="2721499274 2721499274" userId="bc0e336fa5d014de" providerId="LiveId" clId="{C8CB3E15-1A4A-4F82-A5E3-F42917EF5209}" dt="2024-08-02T10:19:20.057" v="1846" actId="478"/>
          <ac:spMkLst>
            <pc:docMk/>
            <pc:sldMk cId="1357453443" sldId="282"/>
            <ac:spMk id="113" creationId="{04B36ED3-F988-AC44-B288-1F21F946B56F}"/>
          </ac:spMkLst>
        </pc:spChg>
        <pc:spChg chg="del mod">
          <ac:chgData name="2721499274 2721499274" userId="bc0e336fa5d014de" providerId="LiveId" clId="{C8CB3E15-1A4A-4F82-A5E3-F42917EF5209}" dt="2024-08-02T10:19:23.523" v="1849" actId="478"/>
          <ac:spMkLst>
            <pc:docMk/>
            <pc:sldMk cId="1357453443" sldId="282"/>
            <ac:spMk id="114" creationId="{104749D4-E8D5-2886-EF83-9E28B28E5C48}"/>
          </ac:spMkLst>
        </pc:spChg>
        <pc:spChg chg="del mod">
          <ac:chgData name="2721499274 2721499274" userId="bc0e336fa5d014de" providerId="LiveId" clId="{C8CB3E15-1A4A-4F82-A5E3-F42917EF5209}" dt="2024-08-02T10:19:22.042" v="1848" actId="478"/>
          <ac:spMkLst>
            <pc:docMk/>
            <pc:sldMk cId="1357453443" sldId="282"/>
            <ac:spMk id="115" creationId="{6E7F57D6-B481-6E0C-FFB9-2A7590555DC8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17" creationId="{1EBA04E2-C6E6-9672-6694-CD622073827E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18" creationId="{7187574C-B17E-B471-D681-DF038674BE2A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20" creationId="{F8BF1B3A-DD86-7BA2-D804-1A02833A41F4}"/>
          </ac:spMkLst>
        </pc:spChg>
        <pc:spChg chg="mod">
          <ac:chgData name="2721499274 2721499274" userId="bc0e336fa5d014de" providerId="LiveId" clId="{C8CB3E15-1A4A-4F82-A5E3-F42917EF5209}" dt="2024-08-02T10:27:59.927" v="1902" actId="1076"/>
          <ac:spMkLst>
            <pc:docMk/>
            <pc:sldMk cId="1357453443" sldId="282"/>
            <ac:spMk id="121" creationId="{16628AA4-E5EC-811A-2E04-DDE415BE30F5}"/>
          </ac:spMkLst>
        </pc:spChg>
        <pc:spChg chg="mod">
          <ac:chgData name="2721499274 2721499274" userId="bc0e336fa5d014de" providerId="LiveId" clId="{C8CB3E15-1A4A-4F82-A5E3-F42917EF5209}" dt="2024-08-02T10:20:18.742" v="1871" actId="1076"/>
          <ac:spMkLst>
            <pc:docMk/>
            <pc:sldMk cId="1357453443" sldId="282"/>
            <ac:spMk id="123" creationId="{00000000-0000-0000-0000-000000000000}"/>
          </ac:spMkLst>
        </pc:spChg>
        <pc:grpChg chg="add del mod">
          <ac:chgData name="2721499274 2721499274" userId="bc0e336fa5d014de" providerId="LiveId" clId="{C8CB3E15-1A4A-4F82-A5E3-F42917EF5209}" dt="2024-08-02T10:27:59.927" v="1902" actId="1076"/>
          <ac:grpSpMkLst>
            <pc:docMk/>
            <pc:sldMk cId="1357453443" sldId="282"/>
            <ac:grpSpMk id="2" creationId="{6D985554-2E5A-D722-CD43-DE03C41AD8E3}"/>
          </ac:grpSpMkLst>
        </pc:grpChg>
        <pc:grpChg chg="mod">
          <ac:chgData name="2721499274 2721499274" userId="bc0e336fa5d014de" providerId="LiveId" clId="{C8CB3E15-1A4A-4F82-A5E3-F42917EF5209}" dt="2024-08-02T10:27:59.927" v="1902" actId="1076"/>
          <ac:grpSpMkLst>
            <pc:docMk/>
            <pc:sldMk cId="1357453443" sldId="282"/>
            <ac:grpSpMk id="6" creationId="{F3E2E21D-A899-E7DF-CD85-A188B2F62DEE}"/>
          </ac:grpSpMkLst>
        </pc:grpChg>
        <pc:grpChg chg="mod">
          <ac:chgData name="2721499274 2721499274" userId="bc0e336fa5d014de" providerId="LiveId" clId="{C8CB3E15-1A4A-4F82-A5E3-F42917EF5209}" dt="2024-08-02T10:27:59.927" v="1902" actId="1076"/>
          <ac:grpSpMkLst>
            <pc:docMk/>
            <pc:sldMk cId="1357453443" sldId="282"/>
            <ac:grpSpMk id="7" creationId="{7AAEFCC5-1298-37D8-1731-0898DCA00453}"/>
          </ac:grpSpMkLst>
        </pc:grpChg>
        <pc:grpChg chg="mod">
          <ac:chgData name="2721499274 2721499274" userId="bc0e336fa5d014de" providerId="LiveId" clId="{C8CB3E15-1A4A-4F82-A5E3-F42917EF5209}" dt="2024-08-02T10:27:59.927" v="1902" actId="1076"/>
          <ac:grpSpMkLst>
            <pc:docMk/>
            <pc:sldMk cId="1357453443" sldId="282"/>
            <ac:grpSpMk id="10" creationId="{0978B42E-E719-DADA-D08C-F6ABD37DDE52}"/>
          </ac:grpSpMkLst>
        </pc:grpChg>
        <pc:grpChg chg="mod">
          <ac:chgData name="2721499274 2721499274" userId="bc0e336fa5d014de" providerId="LiveId" clId="{C8CB3E15-1A4A-4F82-A5E3-F42917EF5209}" dt="2024-08-02T10:27:59.927" v="1902" actId="1076"/>
          <ac:grpSpMkLst>
            <pc:docMk/>
            <pc:sldMk cId="1357453443" sldId="282"/>
            <ac:grpSpMk id="15" creationId="{59BDE2FE-51E6-33A1-2DD3-5069795FDF63}"/>
          </ac:grpSpMkLst>
        </pc:grpChg>
        <pc:grpChg chg="mod">
          <ac:chgData name="2721499274 2721499274" userId="bc0e336fa5d014de" providerId="LiveId" clId="{C8CB3E15-1A4A-4F82-A5E3-F42917EF5209}" dt="2024-08-02T10:27:59.927" v="1902" actId="1076"/>
          <ac:grpSpMkLst>
            <pc:docMk/>
            <pc:sldMk cId="1357453443" sldId="282"/>
            <ac:grpSpMk id="18" creationId="{6FB1CE8A-FB46-DB75-3856-167FDF31AF59}"/>
          </ac:grpSpMkLst>
        </pc:grpChg>
        <pc:grpChg chg="mod">
          <ac:chgData name="2721499274 2721499274" userId="bc0e336fa5d014de" providerId="LiveId" clId="{C8CB3E15-1A4A-4F82-A5E3-F42917EF5209}" dt="2024-08-02T10:27:59.927" v="1902" actId="1076"/>
          <ac:grpSpMkLst>
            <pc:docMk/>
            <pc:sldMk cId="1357453443" sldId="282"/>
            <ac:grpSpMk id="116" creationId="{AA53066A-B630-04BD-A49B-E51853E287CC}"/>
          </ac:grpSpMkLst>
        </pc:grpChg>
        <pc:grpChg chg="mod">
          <ac:chgData name="2721499274 2721499274" userId="bc0e336fa5d014de" providerId="LiveId" clId="{C8CB3E15-1A4A-4F82-A5E3-F42917EF5209}" dt="2024-08-02T10:27:59.927" v="1902" actId="1076"/>
          <ac:grpSpMkLst>
            <pc:docMk/>
            <pc:sldMk cId="1357453443" sldId="282"/>
            <ac:grpSpMk id="119" creationId="{80150A0D-0C70-6168-4E66-45CDC0590589}"/>
          </ac:grpSpMkLst>
        </pc:grpChg>
      </pc:sldChg>
      <pc:sldChg chg="addSp delSp modSp add mod">
        <pc:chgData name="2721499274 2721499274" userId="bc0e336fa5d014de" providerId="LiveId" clId="{C8CB3E15-1A4A-4F82-A5E3-F42917EF5209}" dt="2024-08-02T10:40:59.214" v="2026" actId="1076"/>
        <pc:sldMkLst>
          <pc:docMk/>
          <pc:sldMk cId="2417603308" sldId="283"/>
        </pc:sldMkLst>
        <pc:spChg chg="del mod">
          <ac:chgData name="2721499274 2721499274" userId="bc0e336fa5d014de" providerId="LiveId" clId="{C8CB3E15-1A4A-4F82-A5E3-F42917EF5209}" dt="2024-08-02T10:38:56.684" v="2005" actId="478"/>
          <ac:spMkLst>
            <pc:docMk/>
            <pc:sldMk cId="2417603308" sldId="283"/>
            <ac:spMk id="63" creationId="{B85458B3-E783-497B-BAC3-FA94F8A0067C}"/>
          </ac:spMkLst>
        </pc:spChg>
        <pc:spChg chg="mod">
          <ac:chgData name="2721499274 2721499274" userId="bc0e336fa5d014de" providerId="LiveId" clId="{C8CB3E15-1A4A-4F82-A5E3-F42917EF5209}" dt="2024-08-02T10:40:25.413" v="2022" actId="1076"/>
          <ac:spMkLst>
            <pc:docMk/>
            <pc:sldMk cId="2417603308" sldId="283"/>
            <ac:spMk id="114" creationId="{6547A63B-AEDA-442D-9532-9F5882D9E8F0}"/>
          </ac:spMkLst>
        </pc:spChg>
        <pc:spChg chg="mod">
          <ac:chgData name="2721499274 2721499274" userId="bc0e336fa5d014de" providerId="LiveId" clId="{C8CB3E15-1A4A-4F82-A5E3-F42917EF5209}" dt="2024-08-02T10:28:40.337" v="1904"/>
          <ac:spMkLst>
            <pc:docMk/>
            <pc:sldMk cId="2417603308" sldId="283"/>
            <ac:spMk id="124" creationId="{8B8A42FF-CF3C-4441-8908-6E8EF04358BE}"/>
          </ac:spMkLst>
        </pc:spChg>
        <pc:spChg chg="mod">
          <ac:chgData name="2721499274 2721499274" userId="bc0e336fa5d014de" providerId="LiveId" clId="{C8CB3E15-1A4A-4F82-A5E3-F42917EF5209}" dt="2024-08-02T10:28:48.470" v="1905"/>
          <ac:spMkLst>
            <pc:docMk/>
            <pc:sldMk cId="2417603308" sldId="283"/>
            <ac:spMk id="125" creationId="{78794193-943E-499A-ADFD-3F62D9E0EFA6}"/>
          </ac:spMkLst>
        </pc:spChg>
        <pc:spChg chg="del">
          <ac:chgData name="2721499274 2721499274" userId="bc0e336fa5d014de" providerId="LiveId" clId="{C8CB3E15-1A4A-4F82-A5E3-F42917EF5209}" dt="2024-08-02T10:28:52.781" v="1906" actId="478"/>
          <ac:spMkLst>
            <pc:docMk/>
            <pc:sldMk cId="2417603308" sldId="283"/>
            <ac:spMk id="142" creationId="{2B004D09-8DF6-4BDD-977B-8BE60B36AF9F}"/>
          </ac:spMkLst>
        </pc:spChg>
        <pc:spChg chg="mod">
          <ac:chgData name="2721499274 2721499274" userId="bc0e336fa5d014de" providerId="LiveId" clId="{C8CB3E15-1A4A-4F82-A5E3-F42917EF5209}" dt="2024-08-02T10:29:14.604" v="1930" actId="20577"/>
          <ac:spMkLst>
            <pc:docMk/>
            <pc:sldMk cId="2417603308" sldId="283"/>
            <ac:spMk id="145" creationId="{ADB0E68E-0369-4255-B7CB-91E148B40D22}"/>
          </ac:spMkLst>
        </pc:spChg>
        <pc:spChg chg="mod">
          <ac:chgData name="2721499274 2721499274" userId="bc0e336fa5d014de" providerId="LiveId" clId="{C8CB3E15-1A4A-4F82-A5E3-F42917EF5209}" dt="2024-08-02T10:29:25.045" v="1933"/>
          <ac:spMkLst>
            <pc:docMk/>
            <pc:sldMk cId="2417603308" sldId="283"/>
            <ac:spMk id="146" creationId="{BB8B7A67-8E65-420A-8BA7-EE7B6CB56AD2}"/>
          </ac:spMkLst>
        </pc:spChg>
        <pc:spChg chg="del">
          <ac:chgData name="2721499274 2721499274" userId="bc0e336fa5d014de" providerId="LiveId" clId="{C8CB3E15-1A4A-4F82-A5E3-F42917EF5209}" dt="2024-08-02T10:28:56.146" v="1909" actId="478"/>
          <ac:spMkLst>
            <pc:docMk/>
            <pc:sldMk cId="2417603308" sldId="283"/>
            <ac:spMk id="149" creationId="{4B4291E3-2AC1-4990-AC38-CD8C5646BC04}"/>
          </ac:spMkLst>
        </pc:spChg>
        <pc:spChg chg="mod">
          <ac:chgData name="2721499274 2721499274" userId="bc0e336fa5d014de" providerId="LiveId" clId="{C8CB3E15-1A4A-4F82-A5E3-F42917EF5209}" dt="2024-08-02T10:29:29.975" v="1934"/>
          <ac:spMkLst>
            <pc:docMk/>
            <pc:sldMk cId="2417603308" sldId="283"/>
            <ac:spMk id="152" creationId="{D4D804AE-1CD8-40F3-922C-DEC4156214FC}"/>
          </ac:spMkLst>
        </pc:spChg>
        <pc:spChg chg="mod">
          <ac:chgData name="2721499274 2721499274" userId="bc0e336fa5d014de" providerId="LiveId" clId="{C8CB3E15-1A4A-4F82-A5E3-F42917EF5209}" dt="2024-08-02T10:29:34.515" v="1935"/>
          <ac:spMkLst>
            <pc:docMk/>
            <pc:sldMk cId="2417603308" sldId="283"/>
            <ac:spMk id="153" creationId="{5B307D62-3631-4465-8E91-DB8A473F69E3}"/>
          </ac:spMkLst>
        </pc:spChg>
        <pc:spChg chg="mod">
          <ac:chgData name="2721499274 2721499274" userId="bc0e336fa5d014de" providerId="LiveId" clId="{C8CB3E15-1A4A-4F82-A5E3-F42917EF5209}" dt="2024-08-02T10:40:12.110" v="2020" actId="1076"/>
          <ac:spMkLst>
            <pc:docMk/>
            <pc:sldMk cId="2417603308" sldId="283"/>
            <ac:spMk id="155" creationId="{00000000-0000-0000-0000-000000000000}"/>
          </ac:spMkLst>
        </pc:spChg>
        <pc:grpChg chg="add del mod">
          <ac:chgData name="2721499274 2721499274" userId="bc0e336fa5d014de" providerId="LiveId" clId="{C8CB3E15-1A4A-4F82-A5E3-F42917EF5209}" dt="2024-08-02T10:40:08.885" v="2019" actId="1076"/>
          <ac:grpSpMkLst>
            <pc:docMk/>
            <pc:sldMk cId="2417603308" sldId="283"/>
            <ac:grpSpMk id="3" creationId="{00000000-0000-0000-0000-000000000000}"/>
          </ac:grpSpMkLst>
        </pc:grpChg>
        <pc:grpChg chg="del">
          <ac:chgData name="2721499274 2721499274" userId="bc0e336fa5d014de" providerId="LiveId" clId="{C8CB3E15-1A4A-4F82-A5E3-F42917EF5209}" dt="2024-08-02T10:28:52.781" v="1906" actId="478"/>
          <ac:grpSpMkLst>
            <pc:docMk/>
            <pc:sldMk cId="2417603308" sldId="283"/>
            <ac:grpSpMk id="140" creationId="{36F071FD-5A39-47A2-A4BD-357ABEB0F50D}"/>
          </ac:grpSpMkLst>
        </pc:grpChg>
        <pc:grpChg chg="del">
          <ac:chgData name="2721499274 2721499274" userId="bc0e336fa5d014de" providerId="LiveId" clId="{C8CB3E15-1A4A-4F82-A5E3-F42917EF5209}" dt="2024-08-02T10:28:56.146" v="1909" actId="478"/>
          <ac:grpSpMkLst>
            <pc:docMk/>
            <pc:sldMk cId="2417603308" sldId="283"/>
            <ac:grpSpMk id="147" creationId="{E51D295C-A1A4-42A8-ABCB-6E8638CC31B8}"/>
          </ac:grpSpMkLst>
        </pc:grpChg>
        <pc:picChg chg="add mod">
          <ac:chgData name="2721499274 2721499274" userId="bc0e336fa5d014de" providerId="LiveId" clId="{C8CB3E15-1A4A-4F82-A5E3-F42917EF5209}" dt="2024-08-02T10:40:59.214" v="2026" actId="1076"/>
          <ac:picMkLst>
            <pc:docMk/>
            <pc:sldMk cId="2417603308" sldId="283"/>
            <ac:picMk id="2" creationId="{DE711A2B-26AA-CB50-0BD8-2A259660F2DB}"/>
          </ac:picMkLst>
        </pc:picChg>
      </pc:sldChg>
      <pc:sldChg chg="delSp modSp mod">
        <pc:chgData name="2721499274 2721499274" userId="bc0e336fa5d014de" providerId="LiveId" clId="{C8CB3E15-1A4A-4F82-A5E3-F42917EF5209}" dt="2024-08-03T02:43:46.344" v="2308" actId="1076"/>
        <pc:sldMkLst>
          <pc:docMk/>
          <pc:sldMk cId="1850656835" sldId="373"/>
        </pc:sldMkLst>
        <pc:spChg chg="mod">
          <ac:chgData name="2721499274 2721499274" userId="bc0e336fa5d014de" providerId="LiveId" clId="{C8CB3E15-1A4A-4F82-A5E3-F42917EF5209}" dt="2024-08-03T02:43:29.097" v="2301" actId="1076"/>
          <ac:spMkLst>
            <pc:docMk/>
            <pc:sldMk cId="1850656835" sldId="373"/>
            <ac:spMk id="14340" creationId="{89592EC8-B586-E852-507F-EE0BD68C8E0C}"/>
          </ac:spMkLst>
        </pc:spChg>
        <pc:picChg chg="mod">
          <ac:chgData name="2721499274 2721499274" userId="bc0e336fa5d014de" providerId="LiveId" clId="{C8CB3E15-1A4A-4F82-A5E3-F42917EF5209}" dt="2024-08-03T02:43:42.305" v="2305" actId="1076"/>
          <ac:picMkLst>
            <pc:docMk/>
            <pc:sldMk cId="1850656835" sldId="373"/>
            <ac:picMk id="3" creationId="{AFBF31B1-D43F-0EAE-A815-1319C5C9BF99}"/>
          </ac:picMkLst>
        </pc:picChg>
        <pc:picChg chg="mod">
          <ac:chgData name="2721499274 2721499274" userId="bc0e336fa5d014de" providerId="LiveId" clId="{C8CB3E15-1A4A-4F82-A5E3-F42917EF5209}" dt="2024-08-03T02:43:43.736" v="2306" actId="1076"/>
          <ac:picMkLst>
            <pc:docMk/>
            <pc:sldMk cId="1850656835" sldId="373"/>
            <ac:picMk id="5" creationId="{D8C4FB0F-969F-AD38-5EDB-A6031B102405}"/>
          </ac:picMkLst>
        </pc:picChg>
        <pc:picChg chg="mod">
          <ac:chgData name="2721499274 2721499274" userId="bc0e336fa5d014de" providerId="LiveId" clId="{C8CB3E15-1A4A-4F82-A5E3-F42917EF5209}" dt="2024-08-03T02:43:45.088" v="2307" actId="1076"/>
          <ac:picMkLst>
            <pc:docMk/>
            <pc:sldMk cId="1850656835" sldId="373"/>
            <ac:picMk id="7" creationId="{9DF1A62F-B3FC-E0CA-83D7-7186011469B6}"/>
          </ac:picMkLst>
        </pc:picChg>
        <pc:picChg chg="mod">
          <ac:chgData name="2721499274 2721499274" userId="bc0e336fa5d014de" providerId="LiveId" clId="{C8CB3E15-1A4A-4F82-A5E3-F42917EF5209}" dt="2024-08-03T02:43:46.344" v="2308" actId="1076"/>
          <ac:picMkLst>
            <pc:docMk/>
            <pc:sldMk cId="1850656835" sldId="373"/>
            <ac:picMk id="9" creationId="{2EEBAE1F-D503-64F0-BEA9-11010F2F04F6}"/>
          </ac:picMkLst>
        </pc:picChg>
        <pc:picChg chg="del mod">
          <ac:chgData name="2721499274 2721499274" userId="bc0e336fa5d014de" providerId="LiveId" clId="{C8CB3E15-1A4A-4F82-A5E3-F42917EF5209}" dt="2024-08-03T02:43:11.860" v="2298" actId="478"/>
          <ac:picMkLst>
            <pc:docMk/>
            <pc:sldMk cId="1850656835" sldId="373"/>
            <ac:picMk id="14338" creationId="{D26119B0-1A85-BA78-4062-D383EF950BB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C102AE87-903D-BF6D-8D28-4263669F622F}"/>
              </a:ext>
            </a:extLst>
          </p:cNvPr>
          <p:cNvGrpSpPr/>
          <p:nvPr/>
        </p:nvGrpSpPr>
        <p:grpSpPr>
          <a:xfrm>
            <a:off x="0" y="0"/>
            <a:ext cx="12191999" cy="6858001"/>
            <a:chOff x="0" y="0"/>
            <a:chExt cx="12191999" cy="685800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C1DB84D-6BC6-E0B2-F376-1E7A4AD042DF}"/>
                </a:ext>
              </a:extLst>
            </p:cNvPr>
            <p:cNvGrpSpPr/>
            <p:nvPr/>
          </p:nvGrpSpPr>
          <p:grpSpPr>
            <a:xfrm>
              <a:off x="6096000" y="663963"/>
              <a:ext cx="6095999" cy="6194038"/>
              <a:chOff x="7254899" y="1841499"/>
              <a:chExt cx="4937100" cy="5016501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FE25F32-68FF-218F-17DE-ACA335C572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54899" y="1841499"/>
                <a:ext cx="4937100" cy="5016501"/>
              </a:xfrm>
              <a:custGeom>
                <a:avLst/>
                <a:gdLst>
                  <a:gd name="connsiteX0" fmla="*/ 135253 w 4937100"/>
                  <a:gd name="connsiteY0" fmla="*/ 4067825 h 5016501"/>
                  <a:gd name="connsiteX1" fmla="*/ 813423 w 4937100"/>
                  <a:gd name="connsiteY1" fmla="*/ 4067825 h 5016501"/>
                  <a:gd name="connsiteX2" fmla="*/ 948676 w 4937100"/>
                  <a:gd name="connsiteY2" fmla="*/ 4203078 h 5016501"/>
                  <a:gd name="connsiteX3" fmla="*/ 948676 w 4937100"/>
                  <a:gd name="connsiteY3" fmla="*/ 4881248 h 5016501"/>
                  <a:gd name="connsiteX4" fmla="*/ 813423 w 4937100"/>
                  <a:gd name="connsiteY4" fmla="*/ 5016501 h 5016501"/>
                  <a:gd name="connsiteX5" fmla="*/ 135253 w 4937100"/>
                  <a:gd name="connsiteY5" fmla="*/ 5016501 h 5016501"/>
                  <a:gd name="connsiteX6" fmla="*/ 0 w 4937100"/>
                  <a:gd name="connsiteY6" fmla="*/ 4881248 h 5016501"/>
                  <a:gd name="connsiteX7" fmla="*/ 0 w 4937100"/>
                  <a:gd name="connsiteY7" fmla="*/ 4203078 h 5016501"/>
                  <a:gd name="connsiteX8" fmla="*/ 135253 w 4937100"/>
                  <a:gd name="connsiteY8" fmla="*/ 4067825 h 5016501"/>
                  <a:gd name="connsiteX9" fmla="*/ 3361529 w 4937100"/>
                  <a:gd name="connsiteY9" fmla="*/ 3235953 h 5016501"/>
                  <a:gd name="connsiteX10" fmla="*/ 4732123 w 4937100"/>
                  <a:gd name="connsiteY10" fmla="*/ 3235953 h 5016501"/>
                  <a:gd name="connsiteX11" fmla="*/ 4937100 w 4937100"/>
                  <a:gd name="connsiteY11" fmla="*/ 3440930 h 5016501"/>
                  <a:gd name="connsiteX12" fmla="*/ 4937100 w 4937100"/>
                  <a:gd name="connsiteY12" fmla="*/ 4811524 h 5016501"/>
                  <a:gd name="connsiteX13" fmla="*/ 4732123 w 4937100"/>
                  <a:gd name="connsiteY13" fmla="*/ 5016501 h 5016501"/>
                  <a:gd name="connsiteX14" fmla="*/ 3361529 w 4937100"/>
                  <a:gd name="connsiteY14" fmla="*/ 5016501 h 5016501"/>
                  <a:gd name="connsiteX15" fmla="*/ 3156552 w 4937100"/>
                  <a:gd name="connsiteY15" fmla="*/ 4811524 h 5016501"/>
                  <a:gd name="connsiteX16" fmla="*/ 3156552 w 4937100"/>
                  <a:gd name="connsiteY16" fmla="*/ 3440930 h 5016501"/>
                  <a:gd name="connsiteX17" fmla="*/ 3361529 w 4937100"/>
                  <a:gd name="connsiteY17" fmla="*/ 3235953 h 5016501"/>
                  <a:gd name="connsiteX18" fmla="*/ 1367317 w 4937100"/>
                  <a:gd name="connsiteY18" fmla="*/ 3235953 h 5016501"/>
                  <a:gd name="connsiteX19" fmla="*/ 2737911 w 4937100"/>
                  <a:gd name="connsiteY19" fmla="*/ 3235953 h 5016501"/>
                  <a:gd name="connsiteX20" fmla="*/ 2942888 w 4937100"/>
                  <a:gd name="connsiteY20" fmla="*/ 3440930 h 5016501"/>
                  <a:gd name="connsiteX21" fmla="*/ 2942888 w 4937100"/>
                  <a:gd name="connsiteY21" fmla="*/ 4811524 h 5016501"/>
                  <a:gd name="connsiteX22" fmla="*/ 2737911 w 4937100"/>
                  <a:gd name="connsiteY22" fmla="*/ 5016501 h 5016501"/>
                  <a:gd name="connsiteX23" fmla="*/ 1367317 w 4937100"/>
                  <a:gd name="connsiteY23" fmla="*/ 5016501 h 5016501"/>
                  <a:gd name="connsiteX24" fmla="*/ 1162340 w 4937100"/>
                  <a:gd name="connsiteY24" fmla="*/ 4811524 h 5016501"/>
                  <a:gd name="connsiteX25" fmla="*/ 1162340 w 4937100"/>
                  <a:gd name="connsiteY25" fmla="*/ 3440930 h 5016501"/>
                  <a:gd name="connsiteX26" fmla="*/ 1367317 w 4937100"/>
                  <a:gd name="connsiteY26" fmla="*/ 3235953 h 5016501"/>
                  <a:gd name="connsiteX27" fmla="*/ 1796893 w 4937100"/>
                  <a:gd name="connsiteY27" fmla="*/ 1727201 h 5016501"/>
                  <a:gd name="connsiteX28" fmla="*/ 2793798 w 4937100"/>
                  <a:gd name="connsiteY28" fmla="*/ 1727201 h 5016501"/>
                  <a:gd name="connsiteX29" fmla="*/ 2942888 w 4937100"/>
                  <a:gd name="connsiteY29" fmla="*/ 1876291 h 5016501"/>
                  <a:gd name="connsiteX30" fmla="*/ 2942888 w 4937100"/>
                  <a:gd name="connsiteY30" fmla="*/ 2873196 h 5016501"/>
                  <a:gd name="connsiteX31" fmla="*/ 2793798 w 4937100"/>
                  <a:gd name="connsiteY31" fmla="*/ 3022287 h 5016501"/>
                  <a:gd name="connsiteX32" fmla="*/ 1796893 w 4937100"/>
                  <a:gd name="connsiteY32" fmla="*/ 3022287 h 5016501"/>
                  <a:gd name="connsiteX33" fmla="*/ 1647802 w 4937100"/>
                  <a:gd name="connsiteY33" fmla="*/ 2873196 h 5016501"/>
                  <a:gd name="connsiteX34" fmla="*/ 1647802 w 4937100"/>
                  <a:gd name="connsiteY34" fmla="*/ 1876291 h 5016501"/>
                  <a:gd name="connsiteX35" fmla="*/ 1796893 w 4937100"/>
                  <a:gd name="connsiteY35" fmla="*/ 1727201 h 5016501"/>
                  <a:gd name="connsiteX36" fmla="*/ 3361529 w 4937100"/>
                  <a:gd name="connsiteY36" fmla="*/ 1241739 h 5016501"/>
                  <a:gd name="connsiteX37" fmla="*/ 4732123 w 4937100"/>
                  <a:gd name="connsiteY37" fmla="*/ 1241739 h 5016501"/>
                  <a:gd name="connsiteX38" fmla="*/ 4937100 w 4937100"/>
                  <a:gd name="connsiteY38" fmla="*/ 1446716 h 5016501"/>
                  <a:gd name="connsiteX39" fmla="*/ 4937100 w 4937100"/>
                  <a:gd name="connsiteY39" fmla="*/ 2817310 h 5016501"/>
                  <a:gd name="connsiteX40" fmla="*/ 4732123 w 4937100"/>
                  <a:gd name="connsiteY40" fmla="*/ 3022287 h 5016501"/>
                  <a:gd name="connsiteX41" fmla="*/ 3361529 w 4937100"/>
                  <a:gd name="connsiteY41" fmla="*/ 3022287 h 5016501"/>
                  <a:gd name="connsiteX42" fmla="*/ 3156552 w 4937100"/>
                  <a:gd name="connsiteY42" fmla="*/ 2817310 h 5016501"/>
                  <a:gd name="connsiteX43" fmla="*/ 3156552 w 4937100"/>
                  <a:gd name="connsiteY43" fmla="*/ 1446716 h 5016501"/>
                  <a:gd name="connsiteX44" fmla="*/ 3361529 w 4937100"/>
                  <a:gd name="connsiteY44" fmla="*/ 1241739 h 5016501"/>
                  <a:gd name="connsiteX45" fmla="*/ 4027378 w 4937100"/>
                  <a:gd name="connsiteY45" fmla="*/ 0 h 5016501"/>
                  <a:gd name="connsiteX46" fmla="*/ 4818747 w 4937100"/>
                  <a:gd name="connsiteY46" fmla="*/ 0 h 5016501"/>
                  <a:gd name="connsiteX47" fmla="*/ 4937099 w 4937100"/>
                  <a:gd name="connsiteY47" fmla="*/ 118352 h 5016501"/>
                  <a:gd name="connsiteX48" fmla="*/ 4937099 w 4937100"/>
                  <a:gd name="connsiteY48" fmla="*/ 909721 h 5016501"/>
                  <a:gd name="connsiteX49" fmla="*/ 4818747 w 4937100"/>
                  <a:gd name="connsiteY49" fmla="*/ 1028073 h 5016501"/>
                  <a:gd name="connsiteX50" fmla="*/ 4027378 w 4937100"/>
                  <a:gd name="connsiteY50" fmla="*/ 1028073 h 5016501"/>
                  <a:gd name="connsiteX51" fmla="*/ 3909026 w 4937100"/>
                  <a:gd name="connsiteY51" fmla="*/ 909721 h 5016501"/>
                  <a:gd name="connsiteX52" fmla="*/ 3909026 w 4937100"/>
                  <a:gd name="connsiteY52" fmla="*/ 118352 h 5016501"/>
                  <a:gd name="connsiteX53" fmla="*/ 4027378 w 4937100"/>
                  <a:gd name="connsiteY53" fmla="*/ 0 h 501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937100" h="5016501">
                    <a:moveTo>
                      <a:pt x="135253" y="4067825"/>
                    </a:moveTo>
                    <a:lnTo>
                      <a:pt x="813423" y="4067825"/>
                    </a:lnTo>
                    <a:cubicBezTo>
                      <a:pt x="888121" y="4067825"/>
                      <a:pt x="948676" y="4128380"/>
                      <a:pt x="948676" y="4203078"/>
                    </a:cubicBezTo>
                    <a:lnTo>
                      <a:pt x="948676" y="4881248"/>
                    </a:lnTo>
                    <a:cubicBezTo>
                      <a:pt x="948676" y="4955946"/>
                      <a:pt x="888121" y="5016501"/>
                      <a:pt x="813423" y="5016501"/>
                    </a:cubicBezTo>
                    <a:lnTo>
                      <a:pt x="135253" y="5016501"/>
                    </a:lnTo>
                    <a:cubicBezTo>
                      <a:pt x="60555" y="5016501"/>
                      <a:pt x="0" y="4955946"/>
                      <a:pt x="0" y="4881248"/>
                    </a:cubicBezTo>
                    <a:lnTo>
                      <a:pt x="0" y="4203078"/>
                    </a:lnTo>
                    <a:cubicBezTo>
                      <a:pt x="0" y="4128380"/>
                      <a:pt x="60555" y="4067825"/>
                      <a:pt x="135253" y="4067825"/>
                    </a:cubicBezTo>
                    <a:close/>
                    <a:moveTo>
                      <a:pt x="3361529" y="3235953"/>
                    </a:moveTo>
                    <a:lnTo>
                      <a:pt x="4732123" y="3235953"/>
                    </a:lnTo>
                    <a:cubicBezTo>
                      <a:pt x="4845329" y="3235953"/>
                      <a:pt x="4937100" y="3327724"/>
                      <a:pt x="4937100" y="3440930"/>
                    </a:cubicBezTo>
                    <a:lnTo>
                      <a:pt x="4937100" y="4811524"/>
                    </a:lnTo>
                    <a:cubicBezTo>
                      <a:pt x="4937100" y="4924730"/>
                      <a:pt x="4845329" y="5016501"/>
                      <a:pt x="4732123" y="5016501"/>
                    </a:cubicBezTo>
                    <a:lnTo>
                      <a:pt x="3361529" y="5016501"/>
                    </a:lnTo>
                    <a:cubicBezTo>
                      <a:pt x="3248323" y="5016501"/>
                      <a:pt x="3156552" y="4924730"/>
                      <a:pt x="3156552" y="4811524"/>
                    </a:cubicBezTo>
                    <a:lnTo>
                      <a:pt x="3156552" y="3440930"/>
                    </a:lnTo>
                    <a:cubicBezTo>
                      <a:pt x="3156552" y="3327724"/>
                      <a:pt x="3248323" y="3235953"/>
                      <a:pt x="3361529" y="3235953"/>
                    </a:cubicBezTo>
                    <a:close/>
                    <a:moveTo>
                      <a:pt x="1367317" y="3235953"/>
                    </a:moveTo>
                    <a:lnTo>
                      <a:pt x="2737911" y="3235953"/>
                    </a:lnTo>
                    <a:cubicBezTo>
                      <a:pt x="2851117" y="3235953"/>
                      <a:pt x="2942888" y="3327724"/>
                      <a:pt x="2942888" y="3440930"/>
                    </a:cubicBezTo>
                    <a:lnTo>
                      <a:pt x="2942888" y="4811524"/>
                    </a:lnTo>
                    <a:cubicBezTo>
                      <a:pt x="2942888" y="4924730"/>
                      <a:pt x="2851117" y="5016501"/>
                      <a:pt x="2737911" y="5016501"/>
                    </a:cubicBezTo>
                    <a:lnTo>
                      <a:pt x="1367317" y="5016501"/>
                    </a:lnTo>
                    <a:cubicBezTo>
                      <a:pt x="1254111" y="5016501"/>
                      <a:pt x="1162340" y="4924730"/>
                      <a:pt x="1162340" y="4811524"/>
                    </a:cubicBezTo>
                    <a:lnTo>
                      <a:pt x="1162340" y="3440930"/>
                    </a:lnTo>
                    <a:cubicBezTo>
                      <a:pt x="1162340" y="3327724"/>
                      <a:pt x="1254111" y="3235953"/>
                      <a:pt x="1367317" y="3235953"/>
                    </a:cubicBezTo>
                    <a:close/>
                    <a:moveTo>
                      <a:pt x="1796893" y="1727201"/>
                    </a:moveTo>
                    <a:lnTo>
                      <a:pt x="2793798" y="1727201"/>
                    </a:lnTo>
                    <a:cubicBezTo>
                      <a:pt x="2876138" y="1727201"/>
                      <a:pt x="2942888" y="1793951"/>
                      <a:pt x="2942888" y="1876291"/>
                    </a:cubicBezTo>
                    <a:lnTo>
                      <a:pt x="2942888" y="2873196"/>
                    </a:lnTo>
                    <a:cubicBezTo>
                      <a:pt x="2942888" y="2955537"/>
                      <a:pt x="2876138" y="3022287"/>
                      <a:pt x="2793798" y="3022287"/>
                    </a:cubicBezTo>
                    <a:lnTo>
                      <a:pt x="1796893" y="3022287"/>
                    </a:lnTo>
                    <a:cubicBezTo>
                      <a:pt x="1714552" y="3022287"/>
                      <a:pt x="1647802" y="2955537"/>
                      <a:pt x="1647802" y="2873196"/>
                    </a:cubicBezTo>
                    <a:lnTo>
                      <a:pt x="1647802" y="1876291"/>
                    </a:lnTo>
                    <a:cubicBezTo>
                      <a:pt x="1647802" y="1793951"/>
                      <a:pt x="1714552" y="1727201"/>
                      <a:pt x="1796893" y="1727201"/>
                    </a:cubicBezTo>
                    <a:close/>
                    <a:moveTo>
                      <a:pt x="3361529" y="1241739"/>
                    </a:moveTo>
                    <a:lnTo>
                      <a:pt x="4732123" y="1241739"/>
                    </a:lnTo>
                    <a:cubicBezTo>
                      <a:pt x="4845329" y="1241739"/>
                      <a:pt x="4937100" y="1333510"/>
                      <a:pt x="4937100" y="1446716"/>
                    </a:cubicBezTo>
                    <a:lnTo>
                      <a:pt x="4937100" y="2817310"/>
                    </a:lnTo>
                    <a:cubicBezTo>
                      <a:pt x="4937100" y="2930516"/>
                      <a:pt x="4845329" y="3022287"/>
                      <a:pt x="4732123" y="3022287"/>
                    </a:cubicBezTo>
                    <a:lnTo>
                      <a:pt x="3361529" y="3022287"/>
                    </a:lnTo>
                    <a:cubicBezTo>
                      <a:pt x="3248323" y="3022287"/>
                      <a:pt x="3156552" y="2930516"/>
                      <a:pt x="3156552" y="2817310"/>
                    </a:cubicBezTo>
                    <a:lnTo>
                      <a:pt x="3156552" y="1446716"/>
                    </a:lnTo>
                    <a:cubicBezTo>
                      <a:pt x="3156552" y="1333510"/>
                      <a:pt x="3248323" y="1241739"/>
                      <a:pt x="3361529" y="1241739"/>
                    </a:cubicBezTo>
                    <a:close/>
                    <a:moveTo>
                      <a:pt x="4027378" y="0"/>
                    </a:moveTo>
                    <a:lnTo>
                      <a:pt x="4818747" y="0"/>
                    </a:lnTo>
                    <a:cubicBezTo>
                      <a:pt x="4884111" y="0"/>
                      <a:pt x="4937099" y="52988"/>
                      <a:pt x="4937099" y="118352"/>
                    </a:cubicBezTo>
                    <a:lnTo>
                      <a:pt x="4937099" y="909721"/>
                    </a:lnTo>
                    <a:cubicBezTo>
                      <a:pt x="4937099" y="975085"/>
                      <a:pt x="4884111" y="1028073"/>
                      <a:pt x="4818747" y="1028073"/>
                    </a:cubicBezTo>
                    <a:lnTo>
                      <a:pt x="4027378" y="1028073"/>
                    </a:lnTo>
                    <a:cubicBezTo>
                      <a:pt x="3962014" y="1028073"/>
                      <a:pt x="3909026" y="975085"/>
                      <a:pt x="3909026" y="909721"/>
                    </a:cubicBezTo>
                    <a:lnTo>
                      <a:pt x="3909026" y="118352"/>
                    </a:lnTo>
                    <a:cubicBezTo>
                      <a:pt x="3909026" y="52988"/>
                      <a:pt x="3962014" y="0"/>
                      <a:pt x="4027378" y="0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7802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zh-CN" alt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FD9FCA41-82E4-4BBC-1C71-D8899C35838F}"/>
                  </a:ext>
                </a:extLst>
              </p:cNvPr>
              <p:cNvSpPr/>
              <p:nvPr/>
            </p:nvSpPr>
            <p:spPr>
              <a:xfrm>
                <a:off x="10388600" y="2286000"/>
                <a:ext cx="598776" cy="598776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6693759-2C9C-0975-A65B-DD096303817A}"/>
                  </a:ext>
                </a:extLst>
              </p:cNvPr>
              <p:cNvSpPr/>
              <p:nvPr/>
            </p:nvSpPr>
            <p:spPr>
              <a:xfrm>
                <a:off x="7594600" y="5089748"/>
                <a:ext cx="598776" cy="59877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D1514B4-55AF-BC5E-4ABB-DA3C1064CECD}"/>
                </a:ext>
              </a:extLst>
            </p:cNvPr>
            <p:cNvGrpSpPr/>
            <p:nvPr/>
          </p:nvGrpSpPr>
          <p:grpSpPr>
            <a:xfrm>
              <a:off x="0" y="0"/>
              <a:ext cx="1411576" cy="1388413"/>
              <a:chOff x="5390212" y="2734793"/>
              <a:chExt cx="1411576" cy="1388413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5521EF4-2FF7-27B5-619F-61A7AE776C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3012" y="3524430"/>
                <a:ext cx="299388" cy="299388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99388" h="299388">
                    <a:moveTo>
                      <a:pt x="49899" y="0"/>
                    </a:moveTo>
                    <a:lnTo>
                      <a:pt x="249489" y="0"/>
                    </a:lnTo>
                    <a:cubicBezTo>
                      <a:pt x="277047" y="0"/>
                      <a:pt x="299388" y="22341"/>
                      <a:pt x="299388" y="49899"/>
                    </a:cubicBezTo>
                    <a:lnTo>
                      <a:pt x="299388" y="249489"/>
                    </a:lnTo>
                    <a:cubicBezTo>
                      <a:pt x="299388" y="277047"/>
                      <a:pt x="277047" y="299388"/>
                      <a:pt x="249489" y="299388"/>
                    </a:cubicBezTo>
                    <a:lnTo>
                      <a:pt x="49899" y="299388"/>
                    </a:lnTo>
                    <a:cubicBezTo>
                      <a:pt x="22341" y="299388"/>
                      <a:pt x="0" y="277047"/>
                      <a:pt x="0" y="249489"/>
                    </a:cubicBezTo>
                    <a:lnTo>
                      <a:pt x="0" y="49899"/>
                    </a:lnTo>
                    <a:cubicBezTo>
                      <a:pt x="0" y="22341"/>
                      <a:pt x="22341" y="0"/>
                      <a:pt x="49899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521EF4-2FF7-27B5-619F-61A7AE776C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90212" y="3524430"/>
                <a:ext cx="598776" cy="598776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8776" h="598776">
                    <a:moveTo>
                      <a:pt x="99798" y="0"/>
                    </a:moveTo>
                    <a:lnTo>
                      <a:pt x="498978" y="0"/>
                    </a:lnTo>
                    <a:cubicBezTo>
                      <a:pt x="554095" y="0"/>
                      <a:pt x="598776" y="44681"/>
                      <a:pt x="598776" y="99798"/>
                    </a:cubicBezTo>
                    <a:lnTo>
                      <a:pt x="598776" y="498978"/>
                    </a:lnTo>
                    <a:cubicBezTo>
                      <a:pt x="598776" y="554095"/>
                      <a:pt x="554095" y="598776"/>
                      <a:pt x="498978" y="598776"/>
                    </a:cubicBezTo>
                    <a:lnTo>
                      <a:pt x="99798" y="598776"/>
                    </a:lnTo>
                    <a:cubicBezTo>
                      <a:pt x="44681" y="598776"/>
                      <a:pt x="0" y="554095"/>
                      <a:pt x="0" y="498978"/>
                    </a:cubicBezTo>
                    <a:lnTo>
                      <a:pt x="0" y="99798"/>
                    </a:lnTo>
                    <a:cubicBezTo>
                      <a:pt x="0" y="44681"/>
                      <a:pt x="44681" y="0"/>
                      <a:pt x="9979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5521EF4-2FF7-27B5-619F-61A7AE776C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90212" y="2734793"/>
                <a:ext cx="598776" cy="598776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8776" h="598776">
                    <a:moveTo>
                      <a:pt x="99798" y="0"/>
                    </a:moveTo>
                    <a:lnTo>
                      <a:pt x="498978" y="0"/>
                    </a:lnTo>
                    <a:cubicBezTo>
                      <a:pt x="554095" y="0"/>
                      <a:pt x="598776" y="44681"/>
                      <a:pt x="598776" y="99798"/>
                    </a:cubicBezTo>
                    <a:lnTo>
                      <a:pt x="598776" y="498978"/>
                    </a:lnTo>
                    <a:cubicBezTo>
                      <a:pt x="598776" y="554095"/>
                      <a:pt x="554095" y="598776"/>
                      <a:pt x="498978" y="598776"/>
                    </a:cubicBezTo>
                    <a:lnTo>
                      <a:pt x="99798" y="598776"/>
                    </a:lnTo>
                    <a:cubicBezTo>
                      <a:pt x="44681" y="598776"/>
                      <a:pt x="0" y="554095"/>
                      <a:pt x="0" y="498978"/>
                    </a:cubicBezTo>
                    <a:lnTo>
                      <a:pt x="0" y="99798"/>
                    </a:lnTo>
                    <a:cubicBezTo>
                      <a:pt x="0" y="44681"/>
                      <a:pt x="44681" y="0"/>
                      <a:pt x="9979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5521EF4-2FF7-27B5-619F-61A7AE776C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3012" y="2734793"/>
                <a:ext cx="598776" cy="598776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8776" h="598776">
                    <a:moveTo>
                      <a:pt x="99798" y="0"/>
                    </a:moveTo>
                    <a:lnTo>
                      <a:pt x="498978" y="0"/>
                    </a:lnTo>
                    <a:cubicBezTo>
                      <a:pt x="554095" y="0"/>
                      <a:pt x="598776" y="44681"/>
                      <a:pt x="598776" y="99798"/>
                    </a:cubicBezTo>
                    <a:lnTo>
                      <a:pt x="598776" y="498978"/>
                    </a:lnTo>
                    <a:cubicBezTo>
                      <a:pt x="598776" y="554095"/>
                      <a:pt x="554095" y="598776"/>
                      <a:pt x="498978" y="598776"/>
                    </a:cubicBezTo>
                    <a:lnTo>
                      <a:pt x="99798" y="598776"/>
                    </a:lnTo>
                    <a:cubicBezTo>
                      <a:pt x="44681" y="598776"/>
                      <a:pt x="0" y="554095"/>
                      <a:pt x="0" y="498978"/>
                    </a:cubicBezTo>
                    <a:lnTo>
                      <a:pt x="0" y="99798"/>
                    </a:lnTo>
                    <a:cubicBezTo>
                      <a:pt x="0" y="44681"/>
                      <a:pt x="44681" y="0"/>
                      <a:pt x="9979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60400" y="1089025"/>
            <a:ext cx="7293429" cy="2424257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399" y="3664606"/>
            <a:ext cx="5696857" cy="658989"/>
          </a:xfrm>
          <a:prstGeom prst="roundRect">
            <a:avLst>
              <a:gd name="adj" fmla="val 30835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400" dirty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091624"/>
            <a:ext cx="1713241" cy="44557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1" y="5688524"/>
            <a:ext cx="1713241" cy="44557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53180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91D85A-5B52-8986-1853-15643400A7B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C0923B-B9EB-06EE-80E2-63979051744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b="-79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DE82C8-4C60-2D4E-F0D7-C941C357D4E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2A54-1ED4-49C6-8154-FC2019FF8FB3}" type="datetime1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056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2024/8/3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6" name="Group 5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Freeform: Shape 8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5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D39A3E-83B9-06B1-F87A-34BC264ECEFA}"/>
              </a:ext>
            </a:extLst>
          </p:cNvPr>
          <p:cNvGrpSpPr/>
          <p:nvPr/>
        </p:nvGrpSpPr>
        <p:grpSpPr>
          <a:xfrm>
            <a:off x="0" y="0"/>
            <a:ext cx="12191999" cy="6858001"/>
            <a:chOff x="0" y="0"/>
            <a:chExt cx="12191999" cy="68580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039D73-5926-90F6-E2D7-4C414288B8C4}"/>
                </a:ext>
              </a:extLst>
            </p:cNvPr>
            <p:cNvGrpSpPr/>
            <p:nvPr/>
          </p:nvGrpSpPr>
          <p:grpSpPr>
            <a:xfrm>
              <a:off x="6096000" y="663963"/>
              <a:ext cx="6095999" cy="6194038"/>
              <a:chOff x="7254899" y="1841499"/>
              <a:chExt cx="4937100" cy="501650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3400F31-41C1-AAA4-3240-A3BEF19A72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54899" y="1841499"/>
                <a:ext cx="4937100" cy="5016501"/>
              </a:xfrm>
              <a:custGeom>
                <a:avLst/>
                <a:gdLst>
                  <a:gd name="connsiteX0" fmla="*/ 135253 w 4937100"/>
                  <a:gd name="connsiteY0" fmla="*/ 4067825 h 5016501"/>
                  <a:gd name="connsiteX1" fmla="*/ 813423 w 4937100"/>
                  <a:gd name="connsiteY1" fmla="*/ 4067825 h 5016501"/>
                  <a:gd name="connsiteX2" fmla="*/ 948676 w 4937100"/>
                  <a:gd name="connsiteY2" fmla="*/ 4203078 h 5016501"/>
                  <a:gd name="connsiteX3" fmla="*/ 948676 w 4937100"/>
                  <a:gd name="connsiteY3" fmla="*/ 4881248 h 5016501"/>
                  <a:gd name="connsiteX4" fmla="*/ 813423 w 4937100"/>
                  <a:gd name="connsiteY4" fmla="*/ 5016501 h 5016501"/>
                  <a:gd name="connsiteX5" fmla="*/ 135253 w 4937100"/>
                  <a:gd name="connsiteY5" fmla="*/ 5016501 h 5016501"/>
                  <a:gd name="connsiteX6" fmla="*/ 0 w 4937100"/>
                  <a:gd name="connsiteY6" fmla="*/ 4881248 h 5016501"/>
                  <a:gd name="connsiteX7" fmla="*/ 0 w 4937100"/>
                  <a:gd name="connsiteY7" fmla="*/ 4203078 h 5016501"/>
                  <a:gd name="connsiteX8" fmla="*/ 135253 w 4937100"/>
                  <a:gd name="connsiteY8" fmla="*/ 4067825 h 5016501"/>
                  <a:gd name="connsiteX9" fmla="*/ 3361529 w 4937100"/>
                  <a:gd name="connsiteY9" fmla="*/ 3235953 h 5016501"/>
                  <a:gd name="connsiteX10" fmla="*/ 4732123 w 4937100"/>
                  <a:gd name="connsiteY10" fmla="*/ 3235953 h 5016501"/>
                  <a:gd name="connsiteX11" fmla="*/ 4937100 w 4937100"/>
                  <a:gd name="connsiteY11" fmla="*/ 3440930 h 5016501"/>
                  <a:gd name="connsiteX12" fmla="*/ 4937100 w 4937100"/>
                  <a:gd name="connsiteY12" fmla="*/ 4811524 h 5016501"/>
                  <a:gd name="connsiteX13" fmla="*/ 4732123 w 4937100"/>
                  <a:gd name="connsiteY13" fmla="*/ 5016501 h 5016501"/>
                  <a:gd name="connsiteX14" fmla="*/ 3361529 w 4937100"/>
                  <a:gd name="connsiteY14" fmla="*/ 5016501 h 5016501"/>
                  <a:gd name="connsiteX15" fmla="*/ 3156552 w 4937100"/>
                  <a:gd name="connsiteY15" fmla="*/ 4811524 h 5016501"/>
                  <a:gd name="connsiteX16" fmla="*/ 3156552 w 4937100"/>
                  <a:gd name="connsiteY16" fmla="*/ 3440930 h 5016501"/>
                  <a:gd name="connsiteX17" fmla="*/ 3361529 w 4937100"/>
                  <a:gd name="connsiteY17" fmla="*/ 3235953 h 5016501"/>
                  <a:gd name="connsiteX18" fmla="*/ 1367317 w 4937100"/>
                  <a:gd name="connsiteY18" fmla="*/ 3235953 h 5016501"/>
                  <a:gd name="connsiteX19" fmla="*/ 2737911 w 4937100"/>
                  <a:gd name="connsiteY19" fmla="*/ 3235953 h 5016501"/>
                  <a:gd name="connsiteX20" fmla="*/ 2942888 w 4937100"/>
                  <a:gd name="connsiteY20" fmla="*/ 3440930 h 5016501"/>
                  <a:gd name="connsiteX21" fmla="*/ 2942888 w 4937100"/>
                  <a:gd name="connsiteY21" fmla="*/ 4811524 h 5016501"/>
                  <a:gd name="connsiteX22" fmla="*/ 2737911 w 4937100"/>
                  <a:gd name="connsiteY22" fmla="*/ 5016501 h 5016501"/>
                  <a:gd name="connsiteX23" fmla="*/ 1367317 w 4937100"/>
                  <a:gd name="connsiteY23" fmla="*/ 5016501 h 5016501"/>
                  <a:gd name="connsiteX24" fmla="*/ 1162340 w 4937100"/>
                  <a:gd name="connsiteY24" fmla="*/ 4811524 h 5016501"/>
                  <a:gd name="connsiteX25" fmla="*/ 1162340 w 4937100"/>
                  <a:gd name="connsiteY25" fmla="*/ 3440930 h 5016501"/>
                  <a:gd name="connsiteX26" fmla="*/ 1367317 w 4937100"/>
                  <a:gd name="connsiteY26" fmla="*/ 3235953 h 5016501"/>
                  <a:gd name="connsiteX27" fmla="*/ 1796893 w 4937100"/>
                  <a:gd name="connsiteY27" fmla="*/ 1727201 h 5016501"/>
                  <a:gd name="connsiteX28" fmla="*/ 2793798 w 4937100"/>
                  <a:gd name="connsiteY28" fmla="*/ 1727201 h 5016501"/>
                  <a:gd name="connsiteX29" fmla="*/ 2942888 w 4937100"/>
                  <a:gd name="connsiteY29" fmla="*/ 1876291 h 5016501"/>
                  <a:gd name="connsiteX30" fmla="*/ 2942888 w 4937100"/>
                  <a:gd name="connsiteY30" fmla="*/ 2873196 h 5016501"/>
                  <a:gd name="connsiteX31" fmla="*/ 2793798 w 4937100"/>
                  <a:gd name="connsiteY31" fmla="*/ 3022287 h 5016501"/>
                  <a:gd name="connsiteX32" fmla="*/ 1796893 w 4937100"/>
                  <a:gd name="connsiteY32" fmla="*/ 3022287 h 5016501"/>
                  <a:gd name="connsiteX33" fmla="*/ 1647802 w 4937100"/>
                  <a:gd name="connsiteY33" fmla="*/ 2873196 h 5016501"/>
                  <a:gd name="connsiteX34" fmla="*/ 1647802 w 4937100"/>
                  <a:gd name="connsiteY34" fmla="*/ 1876291 h 5016501"/>
                  <a:gd name="connsiteX35" fmla="*/ 1796893 w 4937100"/>
                  <a:gd name="connsiteY35" fmla="*/ 1727201 h 5016501"/>
                  <a:gd name="connsiteX36" fmla="*/ 3361529 w 4937100"/>
                  <a:gd name="connsiteY36" fmla="*/ 1241739 h 5016501"/>
                  <a:gd name="connsiteX37" fmla="*/ 4732123 w 4937100"/>
                  <a:gd name="connsiteY37" fmla="*/ 1241739 h 5016501"/>
                  <a:gd name="connsiteX38" fmla="*/ 4937100 w 4937100"/>
                  <a:gd name="connsiteY38" fmla="*/ 1446716 h 5016501"/>
                  <a:gd name="connsiteX39" fmla="*/ 4937100 w 4937100"/>
                  <a:gd name="connsiteY39" fmla="*/ 2817310 h 5016501"/>
                  <a:gd name="connsiteX40" fmla="*/ 4732123 w 4937100"/>
                  <a:gd name="connsiteY40" fmla="*/ 3022287 h 5016501"/>
                  <a:gd name="connsiteX41" fmla="*/ 3361529 w 4937100"/>
                  <a:gd name="connsiteY41" fmla="*/ 3022287 h 5016501"/>
                  <a:gd name="connsiteX42" fmla="*/ 3156552 w 4937100"/>
                  <a:gd name="connsiteY42" fmla="*/ 2817310 h 5016501"/>
                  <a:gd name="connsiteX43" fmla="*/ 3156552 w 4937100"/>
                  <a:gd name="connsiteY43" fmla="*/ 1446716 h 5016501"/>
                  <a:gd name="connsiteX44" fmla="*/ 3361529 w 4937100"/>
                  <a:gd name="connsiteY44" fmla="*/ 1241739 h 5016501"/>
                  <a:gd name="connsiteX45" fmla="*/ 4027378 w 4937100"/>
                  <a:gd name="connsiteY45" fmla="*/ 0 h 5016501"/>
                  <a:gd name="connsiteX46" fmla="*/ 4818747 w 4937100"/>
                  <a:gd name="connsiteY46" fmla="*/ 0 h 5016501"/>
                  <a:gd name="connsiteX47" fmla="*/ 4937099 w 4937100"/>
                  <a:gd name="connsiteY47" fmla="*/ 118352 h 5016501"/>
                  <a:gd name="connsiteX48" fmla="*/ 4937099 w 4937100"/>
                  <a:gd name="connsiteY48" fmla="*/ 909721 h 5016501"/>
                  <a:gd name="connsiteX49" fmla="*/ 4818747 w 4937100"/>
                  <a:gd name="connsiteY49" fmla="*/ 1028073 h 5016501"/>
                  <a:gd name="connsiteX50" fmla="*/ 4027378 w 4937100"/>
                  <a:gd name="connsiteY50" fmla="*/ 1028073 h 5016501"/>
                  <a:gd name="connsiteX51" fmla="*/ 3909026 w 4937100"/>
                  <a:gd name="connsiteY51" fmla="*/ 909721 h 5016501"/>
                  <a:gd name="connsiteX52" fmla="*/ 3909026 w 4937100"/>
                  <a:gd name="connsiteY52" fmla="*/ 118352 h 5016501"/>
                  <a:gd name="connsiteX53" fmla="*/ 4027378 w 4937100"/>
                  <a:gd name="connsiteY53" fmla="*/ 0 h 501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937100" h="5016501">
                    <a:moveTo>
                      <a:pt x="135253" y="4067825"/>
                    </a:moveTo>
                    <a:lnTo>
                      <a:pt x="813423" y="4067825"/>
                    </a:lnTo>
                    <a:cubicBezTo>
                      <a:pt x="888121" y="4067825"/>
                      <a:pt x="948676" y="4128380"/>
                      <a:pt x="948676" y="4203078"/>
                    </a:cubicBezTo>
                    <a:lnTo>
                      <a:pt x="948676" y="4881248"/>
                    </a:lnTo>
                    <a:cubicBezTo>
                      <a:pt x="948676" y="4955946"/>
                      <a:pt x="888121" y="5016501"/>
                      <a:pt x="813423" y="5016501"/>
                    </a:cubicBezTo>
                    <a:lnTo>
                      <a:pt x="135253" y="5016501"/>
                    </a:lnTo>
                    <a:cubicBezTo>
                      <a:pt x="60555" y="5016501"/>
                      <a:pt x="0" y="4955946"/>
                      <a:pt x="0" y="4881248"/>
                    </a:cubicBezTo>
                    <a:lnTo>
                      <a:pt x="0" y="4203078"/>
                    </a:lnTo>
                    <a:cubicBezTo>
                      <a:pt x="0" y="4128380"/>
                      <a:pt x="60555" y="4067825"/>
                      <a:pt x="135253" y="4067825"/>
                    </a:cubicBezTo>
                    <a:close/>
                    <a:moveTo>
                      <a:pt x="3361529" y="3235953"/>
                    </a:moveTo>
                    <a:lnTo>
                      <a:pt x="4732123" y="3235953"/>
                    </a:lnTo>
                    <a:cubicBezTo>
                      <a:pt x="4845329" y="3235953"/>
                      <a:pt x="4937100" y="3327724"/>
                      <a:pt x="4937100" y="3440930"/>
                    </a:cubicBezTo>
                    <a:lnTo>
                      <a:pt x="4937100" y="4811524"/>
                    </a:lnTo>
                    <a:cubicBezTo>
                      <a:pt x="4937100" y="4924730"/>
                      <a:pt x="4845329" y="5016501"/>
                      <a:pt x="4732123" y="5016501"/>
                    </a:cubicBezTo>
                    <a:lnTo>
                      <a:pt x="3361529" y="5016501"/>
                    </a:lnTo>
                    <a:cubicBezTo>
                      <a:pt x="3248323" y="5016501"/>
                      <a:pt x="3156552" y="4924730"/>
                      <a:pt x="3156552" y="4811524"/>
                    </a:cubicBezTo>
                    <a:lnTo>
                      <a:pt x="3156552" y="3440930"/>
                    </a:lnTo>
                    <a:cubicBezTo>
                      <a:pt x="3156552" y="3327724"/>
                      <a:pt x="3248323" y="3235953"/>
                      <a:pt x="3361529" y="3235953"/>
                    </a:cubicBezTo>
                    <a:close/>
                    <a:moveTo>
                      <a:pt x="1367317" y="3235953"/>
                    </a:moveTo>
                    <a:lnTo>
                      <a:pt x="2737911" y="3235953"/>
                    </a:lnTo>
                    <a:cubicBezTo>
                      <a:pt x="2851117" y="3235953"/>
                      <a:pt x="2942888" y="3327724"/>
                      <a:pt x="2942888" y="3440930"/>
                    </a:cubicBezTo>
                    <a:lnTo>
                      <a:pt x="2942888" y="4811524"/>
                    </a:lnTo>
                    <a:cubicBezTo>
                      <a:pt x="2942888" y="4924730"/>
                      <a:pt x="2851117" y="5016501"/>
                      <a:pt x="2737911" y="5016501"/>
                    </a:cubicBezTo>
                    <a:lnTo>
                      <a:pt x="1367317" y="5016501"/>
                    </a:lnTo>
                    <a:cubicBezTo>
                      <a:pt x="1254111" y="5016501"/>
                      <a:pt x="1162340" y="4924730"/>
                      <a:pt x="1162340" y="4811524"/>
                    </a:cubicBezTo>
                    <a:lnTo>
                      <a:pt x="1162340" y="3440930"/>
                    </a:lnTo>
                    <a:cubicBezTo>
                      <a:pt x="1162340" y="3327724"/>
                      <a:pt x="1254111" y="3235953"/>
                      <a:pt x="1367317" y="3235953"/>
                    </a:cubicBezTo>
                    <a:close/>
                    <a:moveTo>
                      <a:pt x="1796893" y="1727201"/>
                    </a:moveTo>
                    <a:lnTo>
                      <a:pt x="2793798" y="1727201"/>
                    </a:lnTo>
                    <a:cubicBezTo>
                      <a:pt x="2876138" y="1727201"/>
                      <a:pt x="2942888" y="1793951"/>
                      <a:pt x="2942888" y="1876291"/>
                    </a:cubicBezTo>
                    <a:lnTo>
                      <a:pt x="2942888" y="2873196"/>
                    </a:lnTo>
                    <a:cubicBezTo>
                      <a:pt x="2942888" y="2955537"/>
                      <a:pt x="2876138" y="3022287"/>
                      <a:pt x="2793798" y="3022287"/>
                    </a:cubicBezTo>
                    <a:lnTo>
                      <a:pt x="1796893" y="3022287"/>
                    </a:lnTo>
                    <a:cubicBezTo>
                      <a:pt x="1714552" y="3022287"/>
                      <a:pt x="1647802" y="2955537"/>
                      <a:pt x="1647802" y="2873196"/>
                    </a:cubicBezTo>
                    <a:lnTo>
                      <a:pt x="1647802" y="1876291"/>
                    </a:lnTo>
                    <a:cubicBezTo>
                      <a:pt x="1647802" y="1793951"/>
                      <a:pt x="1714552" y="1727201"/>
                      <a:pt x="1796893" y="1727201"/>
                    </a:cubicBezTo>
                    <a:close/>
                    <a:moveTo>
                      <a:pt x="3361529" y="1241739"/>
                    </a:moveTo>
                    <a:lnTo>
                      <a:pt x="4732123" y="1241739"/>
                    </a:lnTo>
                    <a:cubicBezTo>
                      <a:pt x="4845329" y="1241739"/>
                      <a:pt x="4937100" y="1333510"/>
                      <a:pt x="4937100" y="1446716"/>
                    </a:cubicBezTo>
                    <a:lnTo>
                      <a:pt x="4937100" y="2817310"/>
                    </a:lnTo>
                    <a:cubicBezTo>
                      <a:pt x="4937100" y="2930516"/>
                      <a:pt x="4845329" y="3022287"/>
                      <a:pt x="4732123" y="3022287"/>
                    </a:cubicBezTo>
                    <a:lnTo>
                      <a:pt x="3361529" y="3022287"/>
                    </a:lnTo>
                    <a:cubicBezTo>
                      <a:pt x="3248323" y="3022287"/>
                      <a:pt x="3156552" y="2930516"/>
                      <a:pt x="3156552" y="2817310"/>
                    </a:cubicBezTo>
                    <a:lnTo>
                      <a:pt x="3156552" y="1446716"/>
                    </a:lnTo>
                    <a:cubicBezTo>
                      <a:pt x="3156552" y="1333510"/>
                      <a:pt x="3248323" y="1241739"/>
                      <a:pt x="3361529" y="1241739"/>
                    </a:cubicBezTo>
                    <a:close/>
                    <a:moveTo>
                      <a:pt x="4027378" y="0"/>
                    </a:moveTo>
                    <a:lnTo>
                      <a:pt x="4818747" y="0"/>
                    </a:lnTo>
                    <a:cubicBezTo>
                      <a:pt x="4884111" y="0"/>
                      <a:pt x="4937099" y="52988"/>
                      <a:pt x="4937099" y="118352"/>
                    </a:cubicBezTo>
                    <a:lnTo>
                      <a:pt x="4937099" y="909721"/>
                    </a:lnTo>
                    <a:cubicBezTo>
                      <a:pt x="4937099" y="975085"/>
                      <a:pt x="4884111" y="1028073"/>
                      <a:pt x="4818747" y="1028073"/>
                    </a:cubicBezTo>
                    <a:lnTo>
                      <a:pt x="4027378" y="1028073"/>
                    </a:lnTo>
                    <a:cubicBezTo>
                      <a:pt x="3962014" y="1028073"/>
                      <a:pt x="3909026" y="975085"/>
                      <a:pt x="3909026" y="909721"/>
                    </a:cubicBezTo>
                    <a:lnTo>
                      <a:pt x="3909026" y="118352"/>
                    </a:lnTo>
                    <a:cubicBezTo>
                      <a:pt x="3909026" y="52988"/>
                      <a:pt x="3962014" y="0"/>
                      <a:pt x="4027378" y="0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7802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zh-CN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C2B5BF-98D7-E6E1-6364-FA1FE9C7BF0E}"/>
                  </a:ext>
                </a:extLst>
              </p:cNvPr>
              <p:cNvSpPr/>
              <p:nvPr/>
            </p:nvSpPr>
            <p:spPr>
              <a:xfrm>
                <a:off x="10388600" y="2286000"/>
                <a:ext cx="598776" cy="598776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827CAF1-B0E6-164A-8C72-8B6B7D891AB9}"/>
                  </a:ext>
                </a:extLst>
              </p:cNvPr>
              <p:cNvSpPr/>
              <p:nvPr/>
            </p:nvSpPr>
            <p:spPr>
              <a:xfrm>
                <a:off x="7594600" y="5089748"/>
                <a:ext cx="598776" cy="59877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4EC909-B01B-53DB-7EF0-77F5768E21A7}"/>
                </a:ext>
              </a:extLst>
            </p:cNvPr>
            <p:cNvGrpSpPr/>
            <p:nvPr/>
          </p:nvGrpSpPr>
          <p:grpSpPr>
            <a:xfrm>
              <a:off x="0" y="0"/>
              <a:ext cx="1411576" cy="1388413"/>
              <a:chOff x="5390212" y="2734793"/>
              <a:chExt cx="1411576" cy="138841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69EAE7C-4A58-BE30-AE78-15365E8536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3012" y="3524430"/>
                <a:ext cx="299388" cy="299388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99388" h="299388">
                    <a:moveTo>
                      <a:pt x="49899" y="0"/>
                    </a:moveTo>
                    <a:lnTo>
                      <a:pt x="249489" y="0"/>
                    </a:lnTo>
                    <a:cubicBezTo>
                      <a:pt x="277047" y="0"/>
                      <a:pt x="299388" y="22341"/>
                      <a:pt x="299388" y="49899"/>
                    </a:cubicBezTo>
                    <a:lnTo>
                      <a:pt x="299388" y="249489"/>
                    </a:lnTo>
                    <a:cubicBezTo>
                      <a:pt x="299388" y="277047"/>
                      <a:pt x="277047" y="299388"/>
                      <a:pt x="249489" y="299388"/>
                    </a:cubicBezTo>
                    <a:lnTo>
                      <a:pt x="49899" y="299388"/>
                    </a:lnTo>
                    <a:cubicBezTo>
                      <a:pt x="22341" y="299388"/>
                      <a:pt x="0" y="277047"/>
                      <a:pt x="0" y="249489"/>
                    </a:cubicBezTo>
                    <a:lnTo>
                      <a:pt x="0" y="49899"/>
                    </a:lnTo>
                    <a:cubicBezTo>
                      <a:pt x="0" y="22341"/>
                      <a:pt x="22341" y="0"/>
                      <a:pt x="49899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93C5C86-7F30-2EC2-1975-2EA0A1CCD3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90212" y="3524430"/>
                <a:ext cx="598776" cy="598776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8776" h="598776">
                    <a:moveTo>
                      <a:pt x="99798" y="0"/>
                    </a:moveTo>
                    <a:lnTo>
                      <a:pt x="498978" y="0"/>
                    </a:lnTo>
                    <a:cubicBezTo>
                      <a:pt x="554095" y="0"/>
                      <a:pt x="598776" y="44681"/>
                      <a:pt x="598776" y="99798"/>
                    </a:cubicBezTo>
                    <a:lnTo>
                      <a:pt x="598776" y="498978"/>
                    </a:lnTo>
                    <a:cubicBezTo>
                      <a:pt x="598776" y="554095"/>
                      <a:pt x="554095" y="598776"/>
                      <a:pt x="498978" y="598776"/>
                    </a:cubicBezTo>
                    <a:lnTo>
                      <a:pt x="99798" y="598776"/>
                    </a:lnTo>
                    <a:cubicBezTo>
                      <a:pt x="44681" y="598776"/>
                      <a:pt x="0" y="554095"/>
                      <a:pt x="0" y="498978"/>
                    </a:cubicBezTo>
                    <a:lnTo>
                      <a:pt x="0" y="99798"/>
                    </a:lnTo>
                    <a:cubicBezTo>
                      <a:pt x="0" y="44681"/>
                      <a:pt x="44681" y="0"/>
                      <a:pt x="9979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59270B4-97DF-0ECF-861E-3220648683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90212" y="2734793"/>
                <a:ext cx="598776" cy="598776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8776" h="598776">
                    <a:moveTo>
                      <a:pt x="99798" y="0"/>
                    </a:moveTo>
                    <a:lnTo>
                      <a:pt x="498978" y="0"/>
                    </a:lnTo>
                    <a:cubicBezTo>
                      <a:pt x="554095" y="0"/>
                      <a:pt x="598776" y="44681"/>
                      <a:pt x="598776" y="99798"/>
                    </a:cubicBezTo>
                    <a:lnTo>
                      <a:pt x="598776" y="498978"/>
                    </a:lnTo>
                    <a:cubicBezTo>
                      <a:pt x="598776" y="554095"/>
                      <a:pt x="554095" y="598776"/>
                      <a:pt x="498978" y="598776"/>
                    </a:cubicBezTo>
                    <a:lnTo>
                      <a:pt x="99798" y="598776"/>
                    </a:lnTo>
                    <a:cubicBezTo>
                      <a:pt x="44681" y="598776"/>
                      <a:pt x="0" y="554095"/>
                      <a:pt x="0" y="498978"/>
                    </a:cubicBezTo>
                    <a:lnTo>
                      <a:pt x="0" y="99798"/>
                    </a:lnTo>
                    <a:cubicBezTo>
                      <a:pt x="0" y="44681"/>
                      <a:pt x="44681" y="0"/>
                      <a:pt x="9979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4EF556E-7E5A-079E-C4F1-501AE80F8A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3012" y="2734793"/>
                <a:ext cx="598776" cy="598776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8776" h="598776">
                    <a:moveTo>
                      <a:pt x="99798" y="0"/>
                    </a:moveTo>
                    <a:lnTo>
                      <a:pt x="498978" y="0"/>
                    </a:lnTo>
                    <a:cubicBezTo>
                      <a:pt x="554095" y="0"/>
                      <a:pt x="598776" y="44681"/>
                      <a:pt x="598776" y="99798"/>
                    </a:cubicBezTo>
                    <a:lnTo>
                      <a:pt x="598776" y="498978"/>
                    </a:lnTo>
                    <a:cubicBezTo>
                      <a:pt x="598776" y="554095"/>
                      <a:pt x="554095" y="598776"/>
                      <a:pt x="498978" y="598776"/>
                    </a:cubicBezTo>
                    <a:lnTo>
                      <a:pt x="99798" y="598776"/>
                    </a:lnTo>
                    <a:cubicBezTo>
                      <a:pt x="44681" y="598776"/>
                      <a:pt x="0" y="554095"/>
                      <a:pt x="0" y="498978"/>
                    </a:cubicBezTo>
                    <a:lnTo>
                      <a:pt x="0" y="99798"/>
                    </a:lnTo>
                    <a:cubicBezTo>
                      <a:pt x="0" y="44681"/>
                      <a:pt x="44681" y="0"/>
                      <a:pt x="9979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65200" y="2559140"/>
            <a:ext cx="5041899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965200" y="3155769"/>
            <a:ext cx="5041899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2024/8/3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7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43B38-FCD2-4D0A-90BC-740ACC77290F}" type="datetime1">
              <a:rPr lang="zh-CN" altLang="en-US" smtClean="0"/>
              <a:t>2024/8/3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7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2024/8/3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1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3DBD48-724B-897F-5E08-490DB94E982A}"/>
              </a:ext>
            </a:extLst>
          </p:cNvPr>
          <p:cNvGrpSpPr/>
          <p:nvPr/>
        </p:nvGrpSpPr>
        <p:grpSpPr>
          <a:xfrm>
            <a:off x="0" y="0"/>
            <a:ext cx="12191999" cy="6858001"/>
            <a:chOff x="0" y="0"/>
            <a:chExt cx="12191999" cy="68580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7313F2-E9FA-FB2D-6326-F912884E8FF8}"/>
                </a:ext>
              </a:extLst>
            </p:cNvPr>
            <p:cNvGrpSpPr/>
            <p:nvPr/>
          </p:nvGrpSpPr>
          <p:grpSpPr>
            <a:xfrm>
              <a:off x="6096000" y="663963"/>
              <a:ext cx="6095999" cy="6194038"/>
              <a:chOff x="7254899" y="1841499"/>
              <a:chExt cx="4937100" cy="501650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8C5A3C5-E543-2F7F-A0C8-A2080DB1C3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54899" y="1841499"/>
                <a:ext cx="4937100" cy="5016501"/>
              </a:xfrm>
              <a:custGeom>
                <a:avLst/>
                <a:gdLst>
                  <a:gd name="connsiteX0" fmla="*/ 135253 w 4937100"/>
                  <a:gd name="connsiteY0" fmla="*/ 4067825 h 5016501"/>
                  <a:gd name="connsiteX1" fmla="*/ 813423 w 4937100"/>
                  <a:gd name="connsiteY1" fmla="*/ 4067825 h 5016501"/>
                  <a:gd name="connsiteX2" fmla="*/ 948676 w 4937100"/>
                  <a:gd name="connsiteY2" fmla="*/ 4203078 h 5016501"/>
                  <a:gd name="connsiteX3" fmla="*/ 948676 w 4937100"/>
                  <a:gd name="connsiteY3" fmla="*/ 4881248 h 5016501"/>
                  <a:gd name="connsiteX4" fmla="*/ 813423 w 4937100"/>
                  <a:gd name="connsiteY4" fmla="*/ 5016501 h 5016501"/>
                  <a:gd name="connsiteX5" fmla="*/ 135253 w 4937100"/>
                  <a:gd name="connsiteY5" fmla="*/ 5016501 h 5016501"/>
                  <a:gd name="connsiteX6" fmla="*/ 0 w 4937100"/>
                  <a:gd name="connsiteY6" fmla="*/ 4881248 h 5016501"/>
                  <a:gd name="connsiteX7" fmla="*/ 0 w 4937100"/>
                  <a:gd name="connsiteY7" fmla="*/ 4203078 h 5016501"/>
                  <a:gd name="connsiteX8" fmla="*/ 135253 w 4937100"/>
                  <a:gd name="connsiteY8" fmla="*/ 4067825 h 5016501"/>
                  <a:gd name="connsiteX9" fmla="*/ 3361529 w 4937100"/>
                  <a:gd name="connsiteY9" fmla="*/ 3235953 h 5016501"/>
                  <a:gd name="connsiteX10" fmla="*/ 4732123 w 4937100"/>
                  <a:gd name="connsiteY10" fmla="*/ 3235953 h 5016501"/>
                  <a:gd name="connsiteX11" fmla="*/ 4937100 w 4937100"/>
                  <a:gd name="connsiteY11" fmla="*/ 3440930 h 5016501"/>
                  <a:gd name="connsiteX12" fmla="*/ 4937100 w 4937100"/>
                  <a:gd name="connsiteY12" fmla="*/ 4811524 h 5016501"/>
                  <a:gd name="connsiteX13" fmla="*/ 4732123 w 4937100"/>
                  <a:gd name="connsiteY13" fmla="*/ 5016501 h 5016501"/>
                  <a:gd name="connsiteX14" fmla="*/ 3361529 w 4937100"/>
                  <a:gd name="connsiteY14" fmla="*/ 5016501 h 5016501"/>
                  <a:gd name="connsiteX15" fmla="*/ 3156552 w 4937100"/>
                  <a:gd name="connsiteY15" fmla="*/ 4811524 h 5016501"/>
                  <a:gd name="connsiteX16" fmla="*/ 3156552 w 4937100"/>
                  <a:gd name="connsiteY16" fmla="*/ 3440930 h 5016501"/>
                  <a:gd name="connsiteX17" fmla="*/ 3361529 w 4937100"/>
                  <a:gd name="connsiteY17" fmla="*/ 3235953 h 5016501"/>
                  <a:gd name="connsiteX18" fmla="*/ 1367317 w 4937100"/>
                  <a:gd name="connsiteY18" fmla="*/ 3235953 h 5016501"/>
                  <a:gd name="connsiteX19" fmla="*/ 2737911 w 4937100"/>
                  <a:gd name="connsiteY19" fmla="*/ 3235953 h 5016501"/>
                  <a:gd name="connsiteX20" fmla="*/ 2942888 w 4937100"/>
                  <a:gd name="connsiteY20" fmla="*/ 3440930 h 5016501"/>
                  <a:gd name="connsiteX21" fmla="*/ 2942888 w 4937100"/>
                  <a:gd name="connsiteY21" fmla="*/ 4811524 h 5016501"/>
                  <a:gd name="connsiteX22" fmla="*/ 2737911 w 4937100"/>
                  <a:gd name="connsiteY22" fmla="*/ 5016501 h 5016501"/>
                  <a:gd name="connsiteX23" fmla="*/ 1367317 w 4937100"/>
                  <a:gd name="connsiteY23" fmla="*/ 5016501 h 5016501"/>
                  <a:gd name="connsiteX24" fmla="*/ 1162340 w 4937100"/>
                  <a:gd name="connsiteY24" fmla="*/ 4811524 h 5016501"/>
                  <a:gd name="connsiteX25" fmla="*/ 1162340 w 4937100"/>
                  <a:gd name="connsiteY25" fmla="*/ 3440930 h 5016501"/>
                  <a:gd name="connsiteX26" fmla="*/ 1367317 w 4937100"/>
                  <a:gd name="connsiteY26" fmla="*/ 3235953 h 5016501"/>
                  <a:gd name="connsiteX27" fmla="*/ 1796893 w 4937100"/>
                  <a:gd name="connsiteY27" fmla="*/ 1727201 h 5016501"/>
                  <a:gd name="connsiteX28" fmla="*/ 2793798 w 4937100"/>
                  <a:gd name="connsiteY28" fmla="*/ 1727201 h 5016501"/>
                  <a:gd name="connsiteX29" fmla="*/ 2942888 w 4937100"/>
                  <a:gd name="connsiteY29" fmla="*/ 1876291 h 5016501"/>
                  <a:gd name="connsiteX30" fmla="*/ 2942888 w 4937100"/>
                  <a:gd name="connsiteY30" fmla="*/ 2873196 h 5016501"/>
                  <a:gd name="connsiteX31" fmla="*/ 2793798 w 4937100"/>
                  <a:gd name="connsiteY31" fmla="*/ 3022287 h 5016501"/>
                  <a:gd name="connsiteX32" fmla="*/ 1796893 w 4937100"/>
                  <a:gd name="connsiteY32" fmla="*/ 3022287 h 5016501"/>
                  <a:gd name="connsiteX33" fmla="*/ 1647802 w 4937100"/>
                  <a:gd name="connsiteY33" fmla="*/ 2873196 h 5016501"/>
                  <a:gd name="connsiteX34" fmla="*/ 1647802 w 4937100"/>
                  <a:gd name="connsiteY34" fmla="*/ 1876291 h 5016501"/>
                  <a:gd name="connsiteX35" fmla="*/ 1796893 w 4937100"/>
                  <a:gd name="connsiteY35" fmla="*/ 1727201 h 5016501"/>
                  <a:gd name="connsiteX36" fmla="*/ 3361529 w 4937100"/>
                  <a:gd name="connsiteY36" fmla="*/ 1241739 h 5016501"/>
                  <a:gd name="connsiteX37" fmla="*/ 4732123 w 4937100"/>
                  <a:gd name="connsiteY37" fmla="*/ 1241739 h 5016501"/>
                  <a:gd name="connsiteX38" fmla="*/ 4937100 w 4937100"/>
                  <a:gd name="connsiteY38" fmla="*/ 1446716 h 5016501"/>
                  <a:gd name="connsiteX39" fmla="*/ 4937100 w 4937100"/>
                  <a:gd name="connsiteY39" fmla="*/ 2817310 h 5016501"/>
                  <a:gd name="connsiteX40" fmla="*/ 4732123 w 4937100"/>
                  <a:gd name="connsiteY40" fmla="*/ 3022287 h 5016501"/>
                  <a:gd name="connsiteX41" fmla="*/ 3361529 w 4937100"/>
                  <a:gd name="connsiteY41" fmla="*/ 3022287 h 5016501"/>
                  <a:gd name="connsiteX42" fmla="*/ 3156552 w 4937100"/>
                  <a:gd name="connsiteY42" fmla="*/ 2817310 h 5016501"/>
                  <a:gd name="connsiteX43" fmla="*/ 3156552 w 4937100"/>
                  <a:gd name="connsiteY43" fmla="*/ 1446716 h 5016501"/>
                  <a:gd name="connsiteX44" fmla="*/ 3361529 w 4937100"/>
                  <a:gd name="connsiteY44" fmla="*/ 1241739 h 5016501"/>
                  <a:gd name="connsiteX45" fmla="*/ 4027378 w 4937100"/>
                  <a:gd name="connsiteY45" fmla="*/ 0 h 5016501"/>
                  <a:gd name="connsiteX46" fmla="*/ 4818747 w 4937100"/>
                  <a:gd name="connsiteY46" fmla="*/ 0 h 5016501"/>
                  <a:gd name="connsiteX47" fmla="*/ 4937099 w 4937100"/>
                  <a:gd name="connsiteY47" fmla="*/ 118352 h 5016501"/>
                  <a:gd name="connsiteX48" fmla="*/ 4937099 w 4937100"/>
                  <a:gd name="connsiteY48" fmla="*/ 909721 h 5016501"/>
                  <a:gd name="connsiteX49" fmla="*/ 4818747 w 4937100"/>
                  <a:gd name="connsiteY49" fmla="*/ 1028073 h 5016501"/>
                  <a:gd name="connsiteX50" fmla="*/ 4027378 w 4937100"/>
                  <a:gd name="connsiteY50" fmla="*/ 1028073 h 5016501"/>
                  <a:gd name="connsiteX51" fmla="*/ 3909026 w 4937100"/>
                  <a:gd name="connsiteY51" fmla="*/ 909721 h 5016501"/>
                  <a:gd name="connsiteX52" fmla="*/ 3909026 w 4937100"/>
                  <a:gd name="connsiteY52" fmla="*/ 118352 h 5016501"/>
                  <a:gd name="connsiteX53" fmla="*/ 4027378 w 4937100"/>
                  <a:gd name="connsiteY53" fmla="*/ 0 h 501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937100" h="5016501">
                    <a:moveTo>
                      <a:pt x="135253" y="4067825"/>
                    </a:moveTo>
                    <a:lnTo>
                      <a:pt x="813423" y="4067825"/>
                    </a:lnTo>
                    <a:cubicBezTo>
                      <a:pt x="888121" y="4067825"/>
                      <a:pt x="948676" y="4128380"/>
                      <a:pt x="948676" y="4203078"/>
                    </a:cubicBezTo>
                    <a:lnTo>
                      <a:pt x="948676" y="4881248"/>
                    </a:lnTo>
                    <a:cubicBezTo>
                      <a:pt x="948676" y="4955946"/>
                      <a:pt x="888121" y="5016501"/>
                      <a:pt x="813423" y="5016501"/>
                    </a:cubicBezTo>
                    <a:lnTo>
                      <a:pt x="135253" y="5016501"/>
                    </a:lnTo>
                    <a:cubicBezTo>
                      <a:pt x="60555" y="5016501"/>
                      <a:pt x="0" y="4955946"/>
                      <a:pt x="0" y="4881248"/>
                    </a:cubicBezTo>
                    <a:lnTo>
                      <a:pt x="0" y="4203078"/>
                    </a:lnTo>
                    <a:cubicBezTo>
                      <a:pt x="0" y="4128380"/>
                      <a:pt x="60555" y="4067825"/>
                      <a:pt x="135253" y="4067825"/>
                    </a:cubicBezTo>
                    <a:close/>
                    <a:moveTo>
                      <a:pt x="3361529" y="3235953"/>
                    </a:moveTo>
                    <a:lnTo>
                      <a:pt x="4732123" y="3235953"/>
                    </a:lnTo>
                    <a:cubicBezTo>
                      <a:pt x="4845329" y="3235953"/>
                      <a:pt x="4937100" y="3327724"/>
                      <a:pt x="4937100" y="3440930"/>
                    </a:cubicBezTo>
                    <a:lnTo>
                      <a:pt x="4937100" y="4811524"/>
                    </a:lnTo>
                    <a:cubicBezTo>
                      <a:pt x="4937100" y="4924730"/>
                      <a:pt x="4845329" y="5016501"/>
                      <a:pt x="4732123" y="5016501"/>
                    </a:cubicBezTo>
                    <a:lnTo>
                      <a:pt x="3361529" y="5016501"/>
                    </a:lnTo>
                    <a:cubicBezTo>
                      <a:pt x="3248323" y="5016501"/>
                      <a:pt x="3156552" y="4924730"/>
                      <a:pt x="3156552" y="4811524"/>
                    </a:cubicBezTo>
                    <a:lnTo>
                      <a:pt x="3156552" y="3440930"/>
                    </a:lnTo>
                    <a:cubicBezTo>
                      <a:pt x="3156552" y="3327724"/>
                      <a:pt x="3248323" y="3235953"/>
                      <a:pt x="3361529" y="3235953"/>
                    </a:cubicBezTo>
                    <a:close/>
                    <a:moveTo>
                      <a:pt x="1367317" y="3235953"/>
                    </a:moveTo>
                    <a:lnTo>
                      <a:pt x="2737911" y="3235953"/>
                    </a:lnTo>
                    <a:cubicBezTo>
                      <a:pt x="2851117" y="3235953"/>
                      <a:pt x="2942888" y="3327724"/>
                      <a:pt x="2942888" y="3440930"/>
                    </a:cubicBezTo>
                    <a:lnTo>
                      <a:pt x="2942888" y="4811524"/>
                    </a:lnTo>
                    <a:cubicBezTo>
                      <a:pt x="2942888" y="4924730"/>
                      <a:pt x="2851117" y="5016501"/>
                      <a:pt x="2737911" y="5016501"/>
                    </a:cubicBezTo>
                    <a:lnTo>
                      <a:pt x="1367317" y="5016501"/>
                    </a:lnTo>
                    <a:cubicBezTo>
                      <a:pt x="1254111" y="5016501"/>
                      <a:pt x="1162340" y="4924730"/>
                      <a:pt x="1162340" y="4811524"/>
                    </a:cubicBezTo>
                    <a:lnTo>
                      <a:pt x="1162340" y="3440930"/>
                    </a:lnTo>
                    <a:cubicBezTo>
                      <a:pt x="1162340" y="3327724"/>
                      <a:pt x="1254111" y="3235953"/>
                      <a:pt x="1367317" y="3235953"/>
                    </a:cubicBezTo>
                    <a:close/>
                    <a:moveTo>
                      <a:pt x="1796893" y="1727201"/>
                    </a:moveTo>
                    <a:lnTo>
                      <a:pt x="2793798" y="1727201"/>
                    </a:lnTo>
                    <a:cubicBezTo>
                      <a:pt x="2876138" y="1727201"/>
                      <a:pt x="2942888" y="1793951"/>
                      <a:pt x="2942888" y="1876291"/>
                    </a:cubicBezTo>
                    <a:lnTo>
                      <a:pt x="2942888" y="2873196"/>
                    </a:lnTo>
                    <a:cubicBezTo>
                      <a:pt x="2942888" y="2955537"/>
                      <a:pt x="2876138" y="3022287"/>
                      <a:pt x="2793798" y="3022287"/>
                    </a:cubicBezTo>
                    <a:lnTo>
                      <a:pt x="1796893" y="3022287"/>
                    </a:lnTo>
                    <a:cubicBezTo>
                      <a:pt x="1714552" y="3022287"/>
                      <a:pt x="1647802" y="2955537"/>
                      <a:pt x="1647802" y="2873196"/>
                    </a:cubicBezTo>
                    <a:lnTo>
                      <a:pt x="1647802" y="1876291"/>
                    </a:lnTo>
                    <a:cubicBezTo>
                      <a:pt x="1647802" y="1793951"/>
                      <a:pt x="1714552" y="1727201"/>
                      <a:pt x="1796893" y="1727201"/>
                    </a:cubicBezTo>
                    <a:close/>
                    <a:moveTo>
                      <a:pt x="3361529" y="1241739"/>
                    </a:moveTo>
                    <a:lnTo>
                      <a:pt x="4732123" y="1241739"/>
                    </a:lnTo>
                    <a:cubicBezTo>
                      <a:pt x="4845329" y="1241739"/>
                      <a:pt x="4937100" y="1333510"/>
                      <a:pt x="4937100" y="1446716"/>
                    </a:cubicBezTo>
                    <a:lnTo>
                      <a:pt x="4937100" y="2817310"/>
                    </a:lnTo>
                    <a:cubicBezTo>
                      <a:pt x="4937100" y="2930516"/>
                      <a:pt x="4845329" y="3022287"/>
                      <a:pt x="4732123" y="3022287"/>
                    </a:cubicBezTo>
                    <a:lnTo>
                      <a:pt x="3361529" y="3022287"/>
                    </a:lnTo>
                    <a:cubicBezTo>
                      <a:pt x="3248323" y="3022287"/>
                      <a:pt x="3156552" y="2930516"/>
                      <a:pt x="3156552" y="2817310"/>
                    </a:cubicBezTo>
                    <a:lnTo>
                      <a:pt x="3156552" y="1446716"/>
                    </a:lnTo>
                    <a:cubicBezTo>
                      <a:pt x="3156552" y="1333510"/>
                      <a:pt x="3248323" y="1241739"/>
                      <a:pt x="3361529" y="1241739"/>
                    </a:cubicBezTo>
                    <a:close/>
                    <a:moveTo>
                      <a:pt x="4027378" y="0"/>
                    </a:moveTo>
                    <a:lnTo>
                      <a:pt x="4818747" y="0"/>
                    </a:lnTo>
                    <a:cubicBezTo>
                      <a:pt x="4884111" y="0"/>
                      <a:pt x="4937099" y="52988"/>
                      <a:pt x="4937099" y="118352"/>
                    </a:cubicBezTo>
                    <a:lnTo>
                      <a:pt x="4937099" y="909721"/>
                    </a:lnTo>
                    <a:cubicBezTo>
                      <a:pt x="4937099" y="975085"/>
                      <a:pt x="4884111" y="1028073"/>
                      <a:pt x="4818747" y="1028073"/>
                    </a:cubicBezTo>
                    <a:lnTo>
                      <a:pt x="4027378" y="1028073"/>
                    </a:lnTo>
                    <a:cubicBezTo>
                      <a:pt x="3962014" y="1028073"/>
                      <a:pt x="3909026" y="975085"/>
                      <a:pt x="3909026" y="909721"/>
                    </a:cubicBezTo>
                    <a:lnTo>
                      <a:pt x="3909026" y="118352"/>
                    </a:lnTo>
                    <a:cubicBezTo>
                      <a:pt x="3909026" y="52988"/>
                      <a:pt x="3962014" y="0"/>
                      <a:pt x="4027378" y="0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l="-7802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/>
                <a:endParaRPr lang="zh-CN" alt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215FC6D-B9B6-A2F9-511B-808A881B11D9}"/>
                  </a:ext>
                </a:extLst>
              </p:cNvPr>
              <p:cNvSpPr/>
              <p:nvPr/>
            </p:nvSpPr>
            <p:spPr>
              <a:xfrm>
                <a:off x="10388600" y="2286000"/>
                <a:ext cx="598776" cy="598776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4B23397-86A0-A295-3299-3C9D5D54063B}"/>
                  </a:ext>
                </a:extLst>
              </p:cNvPr>
              <p:cNvSpPr/>
              <p:nvPr/>
            </p:nvSpPr>
            <p:spPr>
              <a:xfrm>
                <a:off x="7594600" y="5089748"/>
                <a:ext cx="598776" cy="59877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A0BCBE4-DDA4-D07C-53C8-A54C5B07253F}"/>
                </a:ext>
              </a:extLst>
            </p:cNvPr>
            <p:cNvGrpSpPr/>
            <p:nvPr/>
          </p:nvGrpSpPr>
          <p:grpSpPr>
            <a:xfrm>
              <a:off x="0" y="0"/>
              <a:ext cx="1411576" cy="1388413"/>
              <a:chOff x="5390212" y="2734793"/>
              <a:chExt cx="1411576" cy="1388413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D95576A-B7A3-6E8D-4705-B2FDBBF363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3012" y="3524430"/>
                <a:ext cx="299388" cy="299388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99388" h="299388">
                    <a:moveTo>
                      <a:pt x="49899" y="0"/>
                    </a:moveTo>
                    <a:lnTo>
                      <a:pt x="249489" y="0"/>
                    </a:lnTo>
                    <a:cubicBezTo>
                      <a:pt x="277047" y="0"/>
                      <a:pt x="299388" y="22341"/>
                      <a:pt x="299388" y="49899"/>
                    </a:cubicBezTo>
                    <a:lnTo>
                      <a:pt x="299388" y="249489"/>
                    </a:lnTo>
                    <a:cubicBezTo>
                      <a:pt x="299388" y="277047"/>
                      <a:pt x="277047" y="299388"/>
                      <a:pt x="249489" y="299388"/>
                    </a:cubicBezTo>
                    <a:lnTo>
                      <a:pt x="49899" y="299388"/>
                    </a:lnTo>
                    <a:cubicBezTo>
                      <a:pt x="22341" y="299388"/>
                      <a:pt x="0" y="277047"/>
                      <a:pt x="0" y="249489"/>
                    </a:cubicBezTo>
                    <a:lnTo>
                      <a:pt x="0" y="49899"/>
                    </a:lnTo>
                    <a:cubicBezTo>
                      <a:pt x="0" y="22341"/>
                      <a:pt x="22341" y="0"/>
                      <a:pt x="49899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74052C4-C162-A1D3-2BE9-BD78046283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90212" y="3524430"/>
                <a:ext cx="598776" cy="598776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8776" h="598776">
                    <a:moveTo>
                      <a:pt x="99798" y="0"/>
                    </a:moveTo>
                    <a:lnTo>
                      <a:pt x="498978" y="0"/>
                    </a:lnTo>
                    <a:cubicBezTo>
                      <a:pt x="554095" y="0"/>
                      <a:pt x="598776" y="44681"/>
                      <a:pt x="598776" y="99798"/>
                    </a:cubicBezTo>
                    <a:lnTo>
                      <a:pt x="598776" y="498978"/>
                    </a:lnTo>
                    <a:cubicBezTo>
                      <a:pt x="598776" y="554095"/>
                      <a:pt x="554095" y="598776"/>
                      <a:pt x="498978" y="598776"/>
                    </a:cubicBezTo>
                    <a:lnTo>
                      <a:pt x="99798" y="598776"/>
                    </a:lnTo>
                    <a:cubicBezTo>
                      <a:pt x="44681" y="598776"/>
                      <a:pt x="0" y="554095"/>
                      <a:pt x="0" y="498978"/>
                    </a:cubicBezTo>
                    <a:lnTo>
                      <a:pt x="0" y="99798"/>
                    </a:lnTo>
                    <a:cubicBezTo>
                      <a:pt x="0" y="44681"/>
                      <a:pt x="44681" y="0"/>
                      <a:pt x="9979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47F591B-45B6-D011-F9BD-98ADA3DD34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90212" y="2734793"/>
                <a:ext cx="598776" cy="598776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8776" h="598776">
                    <a:moveTo>
                      <a:pt x="99798" y="0"/>
                    </a:moveTo>
                    <a:lnTo>
                      <a:pt x="498978" y="0"/>
                    </a:lnTo>
                    <a:cubicBezTo>
                      <a:pt x="554095" y="0"/>
                      <a:pt x="598776" y="44681"/>
                      <a:pt x="598776" y="99798"/>
                    </a:cubicBezTo>
                    <a:lnTo>
                      <a:pt x="598776" y="498978"/>
                    </a:lnTo>
                    <a:cubicBezTo>
                      <a:pt x="598776" y="554095"/>
                      <a:pt x="554095" y="598776"/>
                      <a:pt x="498978" y="598776"/>
                    </a:cubicBezTo>
                    <a:lnTo>
                      <a:pt x="99798" y="598776"/>
                    </a:lnTo>
                    <a:cubicBezTo>
                      <a:pt x="44681" y="598776"/>
                      <a:pt x="0" y="554095"/>
                      <a:pt x="0" y="498978"/>
                    </a:cubicBezTo>
                    <a:lnTo>
                      <a:pt x="0" y="99798"/>
                    </a:lnTo>
                    <a:cubicBezTo>
                      <a:pt x="0" y="44681"/>
                      <a:pt x="44681" y="0"/>
                      <a:pt x="9979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3101F59-D97B-79B4-1F11-BA69DC9489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3012" y="2734793"/>
                <a:ext cx="598776" cy="598776"/>
              </a:xfrm>
              <a:custGeom>
                <a:avLst/>
                <a:gdLst>
                  <a:gd name="connsiteX0" fmla="*/ 862699 w 1411576"/>
                  <a:gd name="connsiteY0" fmla="*/ 789637 h 1388413"/>
                  <a:gd name="connsiteX1" fmla="*/ 1062289 w 1411576"/>
                  <a:gd name="connsiteY1" fmla="*/ 789637 h 1388413"/>
                  <a:gd name="connsiteX2" fmla="*/ 1112188 w 1411576"/>
                  <a:gd name="connsiteY2" fmla="*/ 839536 h 1388413"/>
                  <a:gd name="connsiteX3" fmla="*/ 1112188 w 1411576"/>
                  <a:gd name="connsiteY3" fmla="*/ 1039126 h 1388413"/>
                  <a:gd name="connsiteX4" fmla="*/ 1062289 w 1411576"/>
                  <a:gd name="connsiteY4" fmla="*/ 1089025 h 1388413"/>
                  <a:gd name="connsiteX5" fmla="*/ 862699 w 1411576"/>
                  <a:gd name="connsiteY5" fmla="*/ 1089025 h 1388413"/>
                  <a:gd name="connsiteX6" fmla="*/ 812800 w 1411576"/>
                  <a:gd name="connsiteY6" fmla="*/ 1039126 h 1388413"/>
                  <a:gd name="connsiteX7" fmla="*/ 812800 w 1411576"/>
                  <a:gd name="connsiteY7" fmla="*/ 839536 h 1388413"/>
                  <a:gd name="connsiteX8" fmla="*/ 862699 w 1411576"/>
                  <a:gd name="connsiteY8" fmla="*/ 789637 h 1388413"/>
                  <a:gd name="connsiteX9" fmla="*/ 99798 w 1411576"/>
                  <a:gd name="connsiteY9" fmla="*/ 789637 h 1388413"/>
                  <a:gd name="connsiteX10" fmla="*/ 498978 w 1411576"/>
                  <a:gd name="connsiteY10" fmla="*/ 789637 h 1388413"/>
                  <a:gd name="connsiteX11" fmla="*/ 598776 w 1411576"/>
                  <a:gd name="connsiteY11" fmla="*/ 889435 h 1388413"/>
                  <a:gd name="connsiteX12" fmla="*/ 598776 w 1411576"/>
                  <a:gd name="connsiteY12" fmla="*/ 1288615 h 1388413"/>
                  <a:gd name="connsiteX13" fmla="*/ 498978 w 1411576"/>
                  <a:gd name="connsiteY13" fmla="*/ 1388413 h 1388413"/>
                  <a:gd name="connsiteX14" fmla="*/ 99798 w 1411576"/>
                  <a:gd name="connsiteY14" fmla="*/ 1388413 h 1388413"/>
                  <a:gd name="connsiteX15" fmla="*/ 0 w 1411576"/>
                  <a:gd name="connsiteY15" fmla="*/ 1288615 h 1388413"/>
                  <a:gd name="connsiteX16" fmla="*/ 0 w 1411576"/>
                  <a:gd name="connsiteY16" fmla="*/ 889435 h 1388413"/>
                  <a:gd name="connsiteX17" fmla="*/ 99798 w 1411576"/>
                  <a:gd name="connsiteY17" fmla="*/ 789637 h 1388413"/>
                  <a:gd name="connsiteX18" fmla="*/ 99798 w 1411576"/>
                  <a:gd name="connsiteY18" fmla="*/ 0 h 1388413"/>
                  <a:gd name="connsiteX19" fmla="*/ 498978 w 1411576"/>
                  <a:gd name="connsiteY19" fmla="*/ 0 h 1388413"/>
                  <a:gd name="connsiteX20" fmla="*/ 598776 w 1411576"/>
                  <a:gd name="connsiteY20" fmla="*/ 99798 h 1388413"/>
                  <a:gd name="connsiteX21" fmla="*/ 598776 w 1411576"/>
                  <a:gd name="connsiteY21" fmla="*/ 498978 h 1388413"/>
                  <a:gd name="connsiteX22" fmla="*/ 498978 w 1411576"/>
                  <a:gd name="connsiteY22" fmla="*/ 598776 h 1388413"/>
                  <a:gd name="connsiteX23" fmla="*/ 99798 w 1411576"/>
                  <a:gd name="connsiteY23" fmla="*/ 598776 h 1388413"/>
                  <a:gd name="connsiteX24" fmla="*/ 0 w 1411576"/>
                  <a:gd name="connsiteY24" fmla="*/ 498978 h 1388413"/>
                  <a:gd name="connsiteX25" fmla="*/ 0 w 1411576"/>
                  <a:gd name="connsiteY25" fmla="*/ 99798 h 1388413"/>
                  <a:gd name="connsiteX26" fmla="*/ 99798 w 1411576"/>
                  <a:gd name="connsiteY26" fmla="*/ 0 h 1388413"/>
                  <a:gd name="connsiteX27" fmla="*/ 912598 w 1411576"/>
                  <a:gd name="connsiteY27" fmla="*/ 0 h 1388413"/>
                  <a:gd name="connsiteX28" fmla="*/ 1311778 w 1411576"/>
                  <a:gd name="connsiteY28" fmla="*/ 0 h 1388413"/>
                  <a:gd name="connsiteX29" fmla="*/ 1411576 w 1411576"/>
                  <a:gd name="connsiteY29" fmla="*/ 99798 h 1388413"/>
                  <a:gd name="connsiteX30" fmla="*/ 1411576 w 1411576"/>
                  <a:gd name="connsiteY30" fmla="*/ 498978 h 1388413"/>
                  <a:gd name="connsiteX31" fmla="*/ 1311778 w 1411576"/>
                  <a:gd name="connsiteY31" fmla="*/ 598776 h 1388413"/>
                  <a:gd name="connsiteX32" fmla="*/ 912598 w 1411576"/>
                  <a:gd name="connsiteY32" fmla="*/ 598776 h 1388413"/>
                  <a:gd name="connsiteX33" fmla="*/ 812800 w 1411576"/>
                  <a:gd name="connsiteY33" fmla="*/ 498978 h 1388413"/>
                  <a:gd name="connsiteX34" fmla="*/ 812800 w 1411576"/>
                  <a:gd name="connsiteY34" fmla="*/ 99798 h 1388413"/>
                  <a:gd name="connsiteX35" fmla="*/ 912598 w 1411576"/>
                  <a:gd name="connsiteY35" fmla="*/ 0 h 138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8776" h="598776">
                    <a:moveTo>
                      <a:pt x="99798" y="0"/>
                    </a:moveTo>
                    <a:lnTo>
                      <a:pt x="498978" y="0"/>
                    </a:lnTo>
                    <a:cubicBezTo>
                      <a:pt x="554095" y="0"/>
                      <a:pt x="598776" y="44681"/>
                      <a:pt x="598776" y="99798"/>
                    </a:cubicBezTo>
                    <a:lnTo>
                      <a:pt x="598776" y="498978"/>
                    </a:lnTo>
                    <a:cubicBezTo>
                      <a:pt x="598776" y="554095"/>
                      <a:pt x="554095" y="598776"/>
                      <a:pt x="498978" y="598776"/>
                    </a:cubicBezTo>
                    <a:lnTo>
                      <a:pt x="99798" y="598776"/>
                    </a:lnTo>
                    <a:cubicBezTo>
                      <a:pt x="44681" y="598776"/>
                      <a:pt x="0" y="554095"/>
                      <a:pt x="0" y="498978"/>
                    </a:cubicBezTo>
                    <a:lnTo>
                      <a:pt x="0" y="99798"/>
                    </a:lnTo>
                    <a:cubicBezTo>
                      <a:pt x="0" y="44681"/>
                      <a:pt x="44681" y="0"/>
                      <a:pt x="99798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089025"/>
            <a:ext cx="7200000" cy="2734915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573432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3464959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2024/8/3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-137888" y="1097902"/>
            <a:ext cx="7293429" cy="2424257"/>
          </a:xfrm>
        </p:spPr>
        <p:txBody>
          <a:bodyPr wrap="square">
            <a:normAutofit/>
          </a:bodyPr>
          <a:lstStyle/>
          <a:p>
            <a:pPr algn="ctr"/>
            <a:r>
              <a:rPr lang="zh-CN" altLang="en-US" sz="6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毕业实习项目</a:t>
            </a:r>
            <a:endParaRPr lang="zh-CN" alt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基于</a:t>
            </a:r>
            <a:r>
              <a:rPr lang="en-US" altLang="zh-CN" dirty="0"/>
              <a:t>VIT</a:t>
            </a:r>
            <a:r>
              <a:rPr lang="zh-CN" altLang="en-US" dirty="0"/>
              <a:t>的农产品识别程序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0401" y="4878211"/>
            <a:ext cx="2384640" cy="658989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sz="2000" dirty="0"/>
              <a:t>朱齐高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2373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04.</a:t>
            </a:r>
            <a:r>
              <a:rPr lang="zh-CN" altLang="en-US" dirty="0"/>
              <a:t>模型部署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531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44989" y="709222"/>
            <a:ext cx="11066511" cy="5382349"/>
            <a:chOff x="-1316896" y="661983"/>
            <a:chExt cx="11066511" cy="538234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547A63B-AEDA-442D-9532-9F5882D9E8F0}"/>
                </a:ext>
              </a:extLst>
            </p:cNvPr>
            <p:cNvSpPr/>
            <p:nvPr/>
          </p:nvSpPr>
          <p:spPr>
            <a:xfrm>
              <a:off x="-1316896" y="661983"/>
              <a:ext cx="10103329" cy="815667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/>
                <a:t>微信小程序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0DD09AD-35B1-4D2A-841C-8BED31A13709}"/>
                </a:ext>
              </a:extLst>
            </p:cNvPr>
            <p:cNvGrpSpPr/>
            <p:nvPr/>
          </p:nvGrpSpPr>
          <p:grpSpPr>
            <a:xfrm>
              <a:off x="6966814" y="2378990"/>
              <a:ext cx="2782801" cy="3665342"/>
              <a:chOff x="6966814" y="2422532"/>
              <a:chExt cx="2782801" cy="3665342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2BBAF312-2C57-4DC6-A365-5EA16362442C}"/>
                  </a:ext>
                </a:extLst>
              </p:cNvPr>
              <p:cNvGrpSpPr/>
              <p:nvPr/>
            </p:nvGrpSpPr>
            <p:grpSpPr>
              <a:xfrm>
                <a:off x="6966816" y="2422532"/>
                <a:ext cx="2782799" cy="769441"/>
                <a:chOff x="6122543" y="2004560"/>
                <a:chExt cx="2426955" cy="926122"/>
              </a:xfrm>
            </p:grpSpPr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EEADD69-41EA-4A59-8869-6FFA61349BBB}"/>
                    </a:ext>
                  </a:extLst>
                </p:cNvPr>
                <p:cNvSpPr txBox="1"/>
                <p:nvPr/>
              </p:nvSpPr>
              <p:spPr>
                <a:xfrm>
                  <a:off x="6122543" y="2004560"/>
                  <a:ext cx="846083" cy="926122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r"/>
                  <a:r>
                    <a:rPr lang="en-US" altLang="zh-CN" sz="4400" b="1" dirty="0"/>
                    <a:t>01.</a:t>
                  </a:r>
                  <a:endParaRPr lang="zh-CN" altLang="en-US" sz="4400" b="1" dirty="0"/>
                </a:p>
              </p:txBody>
            </p: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EB4B8B9A-A623-4102-95DF-DBEC9F38F506}"/>
                    </a:ext>
                  </a:extLst>
                </p:cNvPr>
                <p:cNvGrpSpPr/>
                <p:nvPr/>
              </p:nvGrpSpPr>
              <p:grpSpPr>
                <a:xfrm>
                  <a:off x="7088201" y="2069115"/>
                  <a:ext cx="1461297" cy="721458"/>
                  <a:chOff x="7019921" y="2127550"/>
                  <a:chExt cx="1461297" cy="721458"/>
                </a:xfrm>
              </p:grpSpPr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8B8A42FF-CF3C-4441-8908-6E8EF04358B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9921" y="2127550"/>
                    <a:ext cx="940682" cy="410119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rtlCol="0" anchor="b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轻量，便捷</a:t>
                    </a: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78794193-943E-499A-ADFD-3F62D9E0EFA6}"/>
                      </a:ext>
                    </a:extLst>
                  </p:cNvPr>
                  <p:cNvSpPr/>
                  <p:nvPr/>
                </p:nvSpPr>
                <p:spPr>
                  <a:xfrm>
                    <a:off x="7019921" y="2482534"/>
                    <a:ext cx="1461297" cy="366474"/>
                  </a:xfrm>
                  <a:prstGeom prst="rect">
                    <a:avLst/>
                  </a:prstGeom>
                  <a:noFill/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0000" tIns="46800" rIns="90000" bIns="46800" numCol="1" spcCol="0" rtlCol="0" fromWordArt="0" anchor="t" anchorCtr="0" forceAA="0" compatLnSpc="1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无需下载安装即可使用，节省了用户设备资源和流量费用</a:t>
                    </a:r>
                    <a:endParaRPr kumimoji="1"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7F002A2F-4E6B-4FAF-B38B-B09E53229D81}"/>
                  </a:ext>
                </a:extLst>
              </p:cNvPr>
              <p:cNvGrpSpPr/>
              <p:nvPr/>
            </p:nvGrpSpPr>
            <p:grpSpPr>
              <a:xfrm>
                <a:off x="6966816" y="3870483"/>
                <a:ext cx="2782799" cy="769441"/>
                <a:chOff x="6122543" y="2004560"/>
                <a:chExt cx="2426955" cy="926122"/>
              </a:xfrm>
            </p:grpSpPr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CA1107F2-0DBA-4FE1-B256-5F4756883840}"/>
                    </a:ext>
                  </a:extLst>
                </p:cNvPr>
                <p:cNvSpPr txBox="1"/>
                <p:nvPr/>
              </p:nvSpPr>
              <p:spPr>
                <a:xfrm>
                  <a:off x="6122543" y="2004560"/>
                  <a:ext cx="846083" cy="926122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r"/>
                  <a:r>
                    <a:rPr lang="en-US" altLang="zh-CN" sz="4400" b="1" dirty="0">
                      <a:solidFill>
                        <a:schemeClr val="accent1"/>
                      </a:solidFill>
                    </a:rPr>
                    <a:t>02.</a:t>
                  </a:r>
                  <a:endParaRPr lang="zh-CN" altLang="en-US" sz="4400" b="1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985A9F05-4C17-4B5E-AFD8-E75878169E24}"/>
                    </a:ext>
                  </a:extLst>
                </p:cNvPr>
                <p:cNvGrpSpPr/>
                <p:nvPr/>
              </p:nvGrpSpPr>
              <p:grpSpPr>
                <a:xfrm>
                  <a:off x="7088201" y="2069115"/>
                  <a:ext cx="1461297" cy="721458"/>
                  <a:chOff x="7019921" y="2127550"/>
                  <a:chExt cx="1461297" cy="721458"/>
                </a:xfrm>
              </p:grpSpPr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ADB0E68E-0369-4255-B7CB-91E148B40D22}"/>
                      </a:ext>
                    </a:extLst>
                  </p:cNvPr>
                  <p:cNvSpPr txBox="1"/>
                  <p:nvPr/>
                </p:nvSpPr>
                <p:spPr>
                  <a:xfrm>
                    <a:off x="7019921" y="2127550"/>
                    <a:ext cx="940682" cy="410119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rtlCol="0" anchor="b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accent1"/>
                        </a:solidFill>
                      </a:rPr>
                      <a:t>跨平台兼容</a:t>
                    </a:r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BB8B7A67-8E65-420A-8BA7-EE7B6CB56AD2}"/>
                      </a:ext>
                    </a:extLst>
                  </p:cNvPr>
                  <p:cNvSpPr/>
                  <p:nvPr/>
                </p:nvSpPr>
                <p:spPr>
                  <a:xfrm>
                    <a:off x="7019921" y="2482534"/>
                    <a:ext cx="1461297" cy="366474"/>
                  </a:xfrm>
                  <a:prstGeom prst="rect">
                    <a:avLst/>
                  </a:prstGeom>
                  <a:noFill/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0000" tIns="46800" rIns="90000" bIns="46800" numCol="1" spcCol="0" rtlCol="0" fromWordArt="0" anchor="t" anchorCtr="0" forceAA="0" compatLnSpc="1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微信小程序可以在多种平台上使用，包括</a:t>
                    </a:r>
                    <a:r>
                      <a:rPr lang="es-ES" altLang="zh-CN" sz="1200" dirty="0">
                        <a:solidFill>
                          <a:schemeClr val="tx1"/>
                        </a:solidFill>
                      </a:rPr>
                      <a:t>iOS</a:t>
                    </a:r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和</a:t>
                    </a:r>
                    <a:r>
                      <a:rPr lang="es-ES" altLang="zh-CN" sz="1200" dirty="0">
                        <a:solidFill>
                          <a:schemeClr val="tx1"/>
                        </a:solidFill>
                      </a:rPr>
                      <a:t>Android</a:t>
                    </a:r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系统</a:t>
                    </a:r>
                    <a:endParaRPr kumimoji="1"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B5559631-97AA-4373-8A81-2BD9D144C6B2}"/>
                  </a:ext>
                </a:extLst>
              </p:cNvPr>
              <p:cNvGrpSpPr/>
              <p:nvPr/>
            </p:nvGrpSpPr>
            <p:grpSpPr>
              <a:xfrm>
                <a:off x="6966814" y="5318433"/>
                <a:ext cx="2782800" cy="769441"/>
                <a:chOff x="6122542" y="2004560"/>
                <a:chExt cx="2426956" cy="926122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86F394F4-4357-4275-BF0A-CF96FD90B631}"/>
                    </a:ext>
                  </a:extLst>
                </p:cNvPr>
                <p:cNvSpPr txBox="1"/>
                <p:nvPr/>
              </p:nvSpPr>
              <p:spPr>
                <a:xfrm>
                  <a:off x="6122542" y="2004560"/>
                  <a:ext cx="846084" cy="926122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r"/>
                  <a:r>
                    <a:rPr lang="en-US" altLang="zh-CN" sz="4400" b="1" dirty="0"/>
                    <a:t>03.</a:t>
                  </a:r>
                  <a:endParaRPr lang="zh-CN" altLang="en-US" sz="4400" b="1" dirty="0"/>
                </a:p>
              </p:txBody>
            </p: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329AC42B-5562-46AC-BC9B-7CC7DF5D05A3}"/>
                    </a:ext>
                  </a:extLst>
                </p:cNvPr>
                <p:cNvGrpSpPr/>
                <p:nvPr/>
              </p:nvGrpSpPr>
              <p:grpSpPr>
                <a:xfrm>
                  <a:off x="7088201" y="2069115"/>
                  <a:ext cx="1461297" cy="721458"/>
                  <a:chOff x="7019921" y="2127550"/>
                  <a:chExt cx="1461297" cy="721458"/>
                </a:xfrm>
              </p:grpSpPr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D4D804AE-1CD8-40F3-922C-DEC4156214F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9921" y="2127550"/>
                    <a:ext cx="940682" cy="410119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rtlCol="0" anchor="b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开发成本低</a:t>
                    </a:r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5B307D62-3631-4465-8E91-DB8A473F69E3}"/>
                      </a:ext>
                    </a:extLst>
                  </p:cNvPr>
                  <p:cNvSpPr/>
                  <p:nvPr/>
                </p:nvSpPr>
                <p:spPr>
                  <a:xfrm>
                    <a:off x="7019921" y="2482534"/>
                    <a:ext cx="1461297" cy="366474"/>
                  </a:xfrm>
                  <a:prstGeom prst="rect">
                    <a:avLst/>
                  </a:prstGeom>
                  <a:noFill/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0000" tIns="46800" rIns="90000" bIns="46800" numCol="1" spcCol="0" rtlCol="0" fromWordArt="0" anchor="t" anchorCtr="0" forceAA="0" compatLnSpc="1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开发成本较低，周期短，可以快速推出并迭代更新</a:t>
                    </a:r>
                    <a:endParaRPr kumimoji="1"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55" name="Title 154"/>
          <p:cNvSpPr>
            <a:spLocks noGrp="1"/>
          </p:cNvSpPr>
          <p:nvPr>
            <p:ph type="title"/>
          </p:nvPr>
        </p:nvSpPr>
        <p:spPr>
          <a:xfrm>
            <a:off x="544989" y="-182320"/>
            <a:ext cx="10858500" cy="10287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前端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711A2B-26AA-CB50-0BD8-2A259660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0" y="1940552"/>
            <a:ext cx="8043655" cy="43152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760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655240-799F-F23A-195E-8940233B8F5C}"/>
              </a:ext>
            </a:extLst>
          </p:cNvPr>
          <p:cNvGrpSpPr/>
          <p:nvPr/>
        </p:nvGrpSpPr>
        <p:grpSpPr>
          <a:xfrm>
            <a:off x="660399" y="1075336"/>
            <a:ext cx="10858500" cy="3132258"/>
            <a:chOff x="660400" y="1191855"/>
            <a:chExt cx="10858500" cy="313225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74CABE-9FB2-EDC0-2CAB-1183DD61F131}"/>
                </a:ext>
              </a:extLst>
            </p:cNvPr>
            <p:cNvGrpSpPr/>
            <p:nvPr/>
          </p:nvGrpSpPr>
          <p:grpSpPr>
            <a:xfrm>
              <a:off x="660400" y="2002971"/>
              <a:ext cx="2321142" cy="2321142"/>
              <a:chOff x="1295400" y="2508250"/>
              <a:chExt cx="2247900" cy="22479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DFB7837-F468-9883-D562-B5297262B746}"/>
                  </a:ext>
                </a:extLst>
              </p:cNvPr>
              <p:cNvSpPr/>
              <p:nvPr/>
            </p:nvSpPr>
            <p:spPr>
              <a:xfrm>
                <a:off x="1295400" y="2508250"/>
                <a:ext cx="2247900" cy="2247900"/>
              </a:xfrm>
              <a:prstGeom prst="ellipse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lnSpc>
                    <a:spcPct val="150000"/>
                  </a:lnSpc>
                  <a:buSzPct val="25000"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3500C6-2FB9-A994-0778-04737D4833D7}"/>
                  </a:ext>
                </a:extLst>
              </p:cNvPr>
              <p:cNvSpPr txBox="1"/>
              <p:nvPr/>
            </p:nvSpPr>
            <p:spPr>
              <a:xfrm>
                <a:off x="1546081" y="3121223"/>
                <a:ext cx="1734770" cy="245389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 fontScale="77500" lnSpcReduction="20000"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1600" b="1" dirty="0">
                    <a:solidFill>
                      <a:schemeClr val="tx1"/>
                    </a:solidFill>
                  </a:rPr>
                  <a:t>Flask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网页框架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2CBDB2-BF49-983A-9753-4E9BD1ACBCA8}"/>
                  </a:ext>
                </a:extLst>
              </p:cNvPr>
              <p:cNvSpPr txBox="1"/>
              <p:nvPr/>
            </p:nvSpPr>
            <p:spPr>
              <a:xfrm>
                <a:off x="1546081" y="3450222"/>
                <a:ext cx="1734770" cy="713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轻量级的</a:t>
                </a:r>
                <a:r>
                  <a:rPr lang="es-ES" altLang="zh-CN" sz="1200" dirty="0"/>
                  <a:t>Python Web</a:t>
                </a:r>
                <a:r>
                  <a:rPr lang="zh-CN" altLang="en-US" sz="1200" dirty="0"/>
                  <a:t>框架，用于构建图像分类程序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2963E1D-9A48-6284-0985-B69DC53FE881}"/>
                </a:ext>
              </a:extLst>
            </p:cNvPr>
            <p:cNvGrpSpPr/>
            <p:nvPr/>
          </p:nvGrpSpPr>
          <p:grpSpPr>
            <a:xfrm>
              <a:off x="4929079" y="2002971"/>
              <a:ext cx="2321142" cy="2321142"/>
              <a:chOff x="1295400" y="2508250"/>
              <a:chExt cx="2247900" cy="22479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6A5147E-C4D9-AD4E-AA76-921BA63FBD9C}"/>
                  </a:ext>
                </a:extLst>
              </p:cNvPr>
              <p:cNvSpPr/>
              <p:nvPr/>
            </p:nvSpPr>
            <p:spPr>
              <a:xfrm>
                <a:off x="1295400" y="2508250"/>
                <a:ext cx="2247900" cy="2247900"/>
              </a:xfrm>
              <a:prstGeom prst="ellipse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lnSpc>
                    <a:spcPct val="150000"/>
                  </a:lnSpc>
                  <a:buSzPct val="25000"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818187-378A-6897-6B9B-FD235FCD084B}"/>
                  </a:ext>
                </a:extLst>
              </p:cNvPr>
              <p:cNvSpPr txBox="1"/>
              <p:nvPr/>
            </p:nvSpPr>
            <p:spPr>
              <a:xfrm>
                <a:off x="1546081" y="3121223"/>
                <a:ext cx="1734770" cy="245389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 fontScale="77500" lnSpcReduction="20000"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600" b="1" dirty="0"/>
                  <a:t>配置</a:t>
                </a:r>
                <a:r>
                  <a:rPr kumimoji="1" lang="en-US" altLang="zh-CN" sz="1600" b="1" dirty="0"/>
                  <a:t>Nginx</a:t>
                </a:r>
                <a:r>
                  <a:rPr kumimoji="1" lang="zh-CN" altLang="en-US" sz="1600" b="1" dirty="0"/>
                  <a:t>反向代理服务器</a:t>
                </a:r>
                <a:endParaRPr kumimoji="1"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B88B8B1-F4FA-ED95-3926-B2229F6C6AC1}"/>
                  </a:ext>
                </a:extLst>
              </p:cNvPr>
              <p:cNvSpPr txBox="1"/>
              <p:nvPr/>
            </p:nvSpPr>
            <p:spPr>
              <a:xfrm>
                <a:off x="1546081" y="3450222"/>
                <a:ext cx="1734770" cy="500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进行负载均衡以提高性能和并发性。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3EF90B-E935-2215-1403-2863D289D4EE}"/>
                </a:ext>
              </a:extLst>
            </p:cNvPr>
            <p:cNvGrpSpPr/>
            <p:nvPr/>
          </p:nvGrpSpPr>
          <p:grpSpPr>
            <a:xfrm>
              <a:off x="9197758" y="2002971"/>
              <a:ext cx="2321142" cy="2321142"/>
              <a:chOff x="1295400" y="2508250"/>
              <a:chExt cx="2247900" cy="22479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39811A-9B06-9437-4A61-A0D15C766A97}"/>
                  </a:ext>
                </a:extLst>
              </p:cNvPr>
              <p:cNvSpPr/>
              <p:nvPr/>
            </p:nvSpPr>
            <p:spPr>
              <a:xfrm>
                <a:off x="1295400" y="2508250"/>
                <a:ext cx="2247900" cy="2247900"/>
              </a:xfrm>
              <a:prstGeom prst="ellipse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lnSpc>
                    <a:spcPct val="150000"/>
                  </a:lnSpc>
                  <a:buSzPct val="25000"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7B0A61-891E-4401-43F4-3BECF4740E89}"/>
                  </a:ext>
                </a:extLst>
              </p:cNvPr>
              <p:cNvSpPr txBox="1"/>
              <p:nvPr/>
            </p:nvSpPr>
            <p:spPr>
              <a:xfrm>
                <a:off x="1546081" y="3121223"/>
                <a:ext cx="1734770" cy="245389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 fontScale="77500" lnSpcReduction="20000"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600" b="1" dirty="0"/>
                  <a:t>阿里云</a:t>
                </a:r>
                <a:r>
                  <a:rPr kumimoji="1" lang="en-US" altLang="zh-CN" sz="1600" b="1" dirty="0"/>
                  <a:t>ECS</a:t>
                </a:r>
                <a:endParaRPr kumimoji="1"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0A80F7-B9DB-5099-728A-DA10F594FC82}"/>
                  </a:ext>
                </a:extLst>
              </p:cNvPr>
              <p:cNvSpPr txBox="1"/>
              <p:nvPr/>
            </p:nvSpPr>
            <p:spPr>
              <a:xfrm>
                <a:off x="1546081" y="3450222"/>
                <a:ext cx="1734770" cy="498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随时按需弹性伸缩的云服务器</a:t>
                </a:r>
                <a:endParaRPr kumimoji="1" lang="zh-CN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Arrow: Pentagon 39">
              <a:extLst>
                <a:ext uri="{FF2B5EF4-FFF2-40B4-BE49-F238E27FC236}">
                  <a16:creationId xmlns:a16="http://schemas.microsoft.com/office/drawing/2014/main" id="{7CEF5C06-BDC1-B8FA-4C2A-1DD18A41C47F}"/>
                </a:ext>
              </a:extLst>
            </p:cNvPr>
            <p:cNvSpPr/>
            <p:nvPr/>
          </p:nvSpPr>
          <p:spPr>
            <a:xfrm>
              <a:off x="3609005" y="2947502"/>
              <a:ext cx="792144" cy="432079"/>
            </a:xfrm>
            <a:prstGeom prst="homePlate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Arrow: Pentagon 40">
              <a:extLst>
                <a:ext uri="{FF2B5EF4-FFF2-40B4-BE49-F238E27FC236}">
                  <a16:creationId xmlns:a16="http://schemas.microsoft.com/office/drawing/2014/main" id="{B8C96F71-06C9-2D41-DFCF-5A528EC5C510}"/>
                </a:ext>
              </a:extLst>
            </p:cNvPr>
            <p:cNvSpPr/>
            <p:nvPr/>
          </p:nvSpPr>
          <p:spPr>
            <a:xfrm>
              <a:off x="7827917" y="2947502"/>
              <a:ext cx="792144" cy="432079"/>
            </a:xfrm>
            <a:prstGeom prst="homePlate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A57EBE7-575B-342C-1FB3-361F146C8796}"/>
                </a:ext>
              </a:extLst>
            </p:cNvPr>
            <p:cNvSpPr/>
            <p:nvPr/>
          </p:nvSpPr>
          <p:spPr>
            <a:xfrm>
              <a:off x="660400" y="1191855"/>
              <a:ext cx="108585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云服务器部署</a:t>
              </a:r>
            </a:p>
          </p:txBody>
        </p:sp>
      </p:grpSp>
      <p:sp>
        <p:nvSpPr>
          <p:cNvPr id="45" name="Title 4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后端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33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05.</a:t>
            </a:r>
            <a:r>
              <a:rPr lang="zh-CN" altLang="en-US" dirty="0"/>
              <a:t>成果展示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5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11">
            <a:extLst>
              <a:ext uri="{FF2B5EF4-FFF2-40B4-BE49-F238E27FC236}">
                <a16:creationId xmlns:a16="http://schemas.microsoft.com/office/drawing/2014/main" id="{89592EC8-B586-E852-507F-EE0BD68C8E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044" y="296051"/>
            <a:ext cx="7136090" cy="563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Vit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的农产品识别小程序</a:t>
            </a:r>
            <a:endParaRPr lang="zh-CN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BF31B1-D43F-0EAE-A815-1319C5C9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44" y="1184078"/>
            <a:ext cx="2743200" cy="48409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C4FB0F-969F-AD38-5EDB-A6031B102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87" y="1184077"/>
            <a:ext cx="2781213" cy="48409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F1A62F-B3FC-E0CA-83D7-71860114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43" y="1184076"/>
            <a:ext cx="2780348" cy="48409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EBAE1F-D503-64F0-BEA9-11010F2F0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434" y="1184077"/>
            <a:ext cx="2743199" cy="48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5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/>
              <a:t>Thank You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朱齐高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3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C5220B-6CA0-49AC-9213-8BE20F37E7D4}"/>
              </a:ext>
            </a:extLst>
          </p:cNvPr>
          <p:cNvSpPr/>
          <p:nvPr/>
        </p:nvSpPr>
        <p:spPr>
          <a:xfrm>
            <a:off x="660400" y="885439"/>
            <a:ext cx="10858500" cy="834825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pPr algn="ctr">
              <a:lnSpc>
                <a:spcPct val="100000"/>
              </a:lnSpc>
              <a:buSzPct val="25000"/>
            </a:pPr>
            <a:r>
              <a:rPr lang="zh-CN" altLang="en-US" sz="2400" b="1" dirty="0">
                <a:solidFill>
                  <a:schemeClr val="tx1"/>
                </a:solidFill>
              </a:rPr>
              <a:t>精准营销，优化农业生产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D0497-265B-4D1C-A6D0-F2CDBD94262E}"/>
              </a:ext>
            </a:extLst>
          </p:cNvPr>
          <p:cNvSpPr txBox="1"/>
          <p:nvPr/>
        </p:nvSpPr>
        <p:spPr>
          <a:xfrm>
            <a:off x="660400" y="1732964"/>
            <a:ext cx="10858500" cy="294824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/>
                </a:solidFill>
              </a:rPr>
              <a:t>通过大数据和人工智能的应用，实现农业生产和营销的精确化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4BD50-DFB7-420F-ACAE-FA75D9C2E8BD}"/>
              </a:ext>
            </a:extLst>
          </p:cNvPr>
          <p:cNvGrpSpPr/>
          <p:nvPr/>
        </p:nvGrpSpPr>
        <p:grpSpPr>
          <a:xfrm>
            <a:off x="1206498" y="2932918"/>
            <a:ext cx="2070102" cy="1783876"/>
            <a:chOff x="1206498" y="2932918"/>
            <a:chExt cx="2070102" cy="178387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BF135C-A559-4A3B-88CF-80550DC0AA08}"/>
                </a:ext>
              </a:extLst>
            </p:cNvPr>
            <p:cNvSpPr/>
            <p:nvPr/>
          </p:nvSpPr>
          <p:spPr bwMode="auto">
            <a:xfrm flipH="1">
              <a:off x="1206498" y="2932918"/>
              <a:ext cx="1816101" cy="1783876"/>
            </a:xfrm>
            <a:custGeom>
              <a:avLst/>
              <a:gdLst>
                <a:gd name="T0" fmla="*/ 1254 w 1400"/>
                <a:gd name="T1" fmla="*/ 0 h 1375"/>
                <a:gd name="T2" fmla="*/ 146 w 1400"/>
                <a:gd name="T3" fmla="*/ 120 h 1375"/>
                <a:gd name="T4" fmla="*/ 0 w 1400"/>
                <a:gd name="T5" fmla="*/ 265 h 1375"/>
                <a:gd name="T6" fmla="*/ 0 w 1400"/>
                <a:gd name="T7" fmla="*/ 1122 h 1375"/>
                <a:gd name="T8" fmla="*/ 146 w 1400"/>
                <a:gd name="T9" fmla="*/ 1267 h 1375"/>
                <a:gd name="T10" fmla="*/ 1254 w 1400"/>
                <a:gd name="T11" fmla="*/ 1375 h 1375"/>
                <a:gd name="T12" fmla="*/ 1400 w 1400"/>
                <a:gd name="T13" fmla="*/ 1230 h 1375"/>
                <a:gd name="T14" fmla="*/ 1400 w 1400"/>
                <a:gd name="T15" fmla="*/ 145 h 1375"/>
                <a:gd name="T16" fmla="*/ 1254 w 1400"/>
                <a:gd name="T17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0" h="1375">
                  <a:moveTo>
                    <a:pt x="1254" y="0"/>
                  </a:moveTo>
                  <a:cubicBezTo>
                    <a:pt x="146" y="120"/>
                    <a:pt x="146" y="120"/>
                    <a:pt x="146" y="120"/>
                  </a:cubicBezTo>
                  <a:cubicBezTo>
                    <a:pt x="66" y="120"/>
                    <a:pt x="0" y="185"/>
                    <a:pt x="0" y="265"/>
                  </a:cubicBezTo>
                  <a:cubicBezTo>
                    <a:pt x="0" y="1122"/>
                    <a:pt x="0" y="1122"/>
                    <a:pt x="0" y="1122"/>
                  </a:cubicBezTo>
                  <a:cubicBezTo>
                    <a:pt x="0" y="1202"/>
                    <a:pt x="66" y="1267"/>
                    <a:pt x="146" y="1267"/>
                  </a:cubicBezTo>
                  <a:cubicBezTo>
                    <a:pt x="1254" y="1375"/>
                    <a:pt x="1254" y="1375"/>
                    <a:pt x="1254" y="1375"/>
                  </a:cubicBezTo>
                  <a:cubicBezTo>
                    <a:pt x="1334" y="1375"/>
                    <a:pt x="1400" y="1310"/>
                    <a:pt x="1400" y="1230"/>
                  </a:cubicBezTo>
                  <a:cubicBezTo>
                    <a:pt x="1400" y="145"/>
                    <a:pt x="1400" y="145"/>
                    <a:pt x="1400" y="145"/>
                  </a:cubicBezTo>
                  <a:cubicBezTo>
                    <a:pt x="1400" y="65"/>
                    <a:pt x="1334" y="0"/>
                    <a:pt x="1254" y="0"/>
                  </a:cubicBezTo>
                </a:path>
              </a:pathLst>
            </a:custGeom>
            <a:blipFill rotWithShape="0">
              <a:blip r:embed="rId3"/>
              <a:srcRect/>
              <a:stretch>
                <a:fillRect l="-33060" r="-3306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EC004E0-BC69-4EAD-9F76-0D75FEA624AE}"/>
                </a:ext>
              </a:extLst>
            </p:cNvPr>
            <p:cNvSpPr/>
            <p:nvPr/>
          </p:nvSpPr>
          <p:spPr>
            <a:xfrm>
              <a:off x="2743200" y="2932918"/>
              <a:ext cx="533400" cy="533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200" b="1" dirty="0"/>
                <a:t>01</a:t>
              </a:r>
              <a:endParaRPr lang="zh-CN" altLang="en-US" sz="1200" b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C4339C-C706-4333-9347-BE250A5A2976}"/>
              </a:ext>
            </a:extLst>
          </p:cNvPr>
          <p:cNvGrpSpPr/>
          <p:nvPr/>
        </p:nvGrpSpPr>
        <p:grpSpPr>
          <a:xfrm>
            <a:off x="5054598" y="2932918"/>
            <a:ext cx="2082801" cy="1783876"/>
            <a:chOff x="5054598" y="2932918"/>
            <a:chExt cx="2082801" cy="178387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042634-4D93-4D69-A113-A576262D0FD5}"/>
                </a:ext>
              </a:extLst>
            </p:cNvPr>
            <p:cNvSpPr/>
            <p:nvPr/>
          </p:nvSpPr>
          <p:spPr bwMode="auto">
            <a:xfrm flipH="1">
              <a:off x="5054598" y="2932918"/>
              <a:ext cx="1816101" cy="1783876"/>
            </a:xfrm>
            <a:custGeom>
              <a:avLst/>
              <a:gdLst>
                <a:gd name="T0" fmla="*/ 1254 w 1400"/>
                <a:gd name="T1" fmla="*/ 0 h 1375"/>
                <a:gd name="T2" fmla="*/ 146 w 1400"/>
                <a:gd name="T3" fmla="*/ 120 h 1375"/>
                <a:gd name="T4" fmla="*/ 0 w 1400"/>
                <a:gd name="T5" fmla="*/ 265 h 1375"/>
                <a:gd name="T6" fmla="*/ 0 w 1400"/>
                <a:gd name="T7" fmla="*/ 1122 h 1375"/>
                <a:gd name="T8" fmla="*/ 146 w 1400"/>
                <a:gd name="T9" fmla="*/ 1267 h 1375"/>
                <a:gd name="T10" fmla="*/ 1254 w 1400"/>
                <a:gd name="T11" fmla="*/ 1375 h 1375"/>
                <a:gd name="T12" fmla="*/ 1400 w 1400"/>
                <a:gd name="T13" fmla="*/ 1230 h 1375"/>
                <a:gd name="T14" fmla="*/ 1400 w 1400"/>
                <a:gd name="T15" fmla="*/ 145 h 1375"/>
                <a:gd name="T16" fmla="*/ 1254 w 1400"/>
                <a:gd name="T17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0" h="1375">
                  <a:moveTo>
                    <a:pt x="1254" y="0"/>
                  </a:moveTo>
                  <a:cubicBezTo>
                    <a:pt x="146" y="120"/>
                    <a:pt x="146" y="120"/>
                    <a:pt x="146" y="120"/>
                  </a:cubicBezTo>
                  <a:cubicBezTo>
                    <a:pt x="66" y="120"/>
                    <a:pt x="0" y="185"/>
                    <a:pt x="0" y="265"/>
                  </a:cubicBezTo>
                  <a:cubicBezTo>
                    <a:pt x="0" y="1122"/>
                    <a:pt x="0" y="1122"/>
                    <a:pt x="0" y="1122"/>
                  </a:cubicBezTo>
                  <a:cubicBezTo>
                    <a:pt x="0" y="1202"/>
                    <a:pt x="66" y="1267"/>
                    <a:pt x="146" y="1267"/>
                  </a:cubicBezTo>
                  <a:cubicBezTo>
                    <a:pt x="1254" y="1375"/>
                    <a:pt x="1254" y="1375"/>
                    <a:pt x="1254" y="1375"/>
                  </a:cubicBezTo>
                  <a:cubicBezTo>
                    <a:pt x="1334" y="1375"/>
                    <a:pt x="1400" y="1310"/>
                    <a:pt x="1400" y="1230"/>
                  </a:cubicBezTo>
                  <a:cubicBezTo>
                    <a:pt x="1400" y="145"/>
                    <a:pt x="1400" y="145"/>
                    <a:pt x="1400" y="145"/>
                  </a:cubicBezTo>
                  <a:cubicBezTo>
                    <a:pt x="1400" y="65"/>
                    <a:pt x="1334" y="0"/>
                    <a:pt x="1254" y="0"/>
                  </a:cubicBezTo>
                </a:path>
              </a:pathLst>
            </a:custGeom>
            <a:blipFill rotWithShape="0">
              <a:blip r:embed="rId4"/>
              <a:srcRect/>
              <a:stretch>
                <a:fillRect l="-23860" r="-2386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440F513-A569-47F5-8FB3-0AC3FDC9DD3E}"/>
                </a:ext>
              </a:extLst>
            </p:cNvPr>
            <p:cNvSpPr/>
            <p:nvPr/>
          </p:nvSpPr>
          <p:spPr>
            <a:xfrm>
              <a:off x="6603999" y="2932918"/>
              <a:ext cx="533400" cy="533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200" b="1" dirty="0"/>
                <a:t>02</a:t>
              </a:r>
              <a:endParaRPr lang="zh-CN" altLang="en-US" sz="1200" b="1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C416BE-04E4-4644-8E12-0EA6BE524A88}"/>
              </a:ext>
            </a:extLst>
          </p:cNvPr>
          <p:cNvGrpSpPr/>
          <p:nvPr/>
        </p:nvGrpSpPr>
        <p:grpSpPr>
          <a:xfrm>
            <a:off x="8902698" y="2932918"/>
            <a:ext cx="2001160" cy="1783876"/>
            <a:chOff x="8902698" y="2932918"/>
            <a:chExt cx="2001160" cy="178387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D11D45-48E7-47A6-B77D-F96D14917533}"/>
                </a:ext>
              </a:extLst>
            </p:cNvPr>
            <p:cNvSpPr/>
            <p:nvPr/>
          </p:nvSpPr>
          <p:spPr bwMode="auto">
            <a:xfrm flipH="1">
              <a:off x="8902698" y="2932918"/>
              <a:ext cx="1816101" cy="1783876"/>
            </a:xfrm>
            <a:custGeom>
              <a:avLst/>
              <a:gdLst>
                <a:gd name="T0" fmla="*/ 1254 w 1400"/>
                <a:gd name="T1" fmla="*/ 0 h 1375"/>
                <a:gd name="T2" fmla="*/ 146 w 1400"/>
                <a:gd name="T3" fmla="*/ 120 h 1375"/>
                <a:gd name="T4" fmla="*/ 0 w 1400"/>
                <a:gd name="T5" fmla="*/ 265 h 1375"/>
                <a:gd name="T6" fmla="*/ 0 w 1400"/>
                <a:gd name="T7" fmla="*/ 1122 h 1375"/>
                <a:gd name="T8" fmla="*/ 146 w 1400"/>
                <a:gd name="T9" fmla="*/ 1267 h 1375"/>
                <a:gd name="T10" fmla="*/ 1254 w 1400"/>
                <a:gd name="T11" fmla="*/ 1375 h 1375"/>
                <a:gd name="T12" fmla="*/ 1400 w 1400"/>
                <a:gd name="T13" fmla="*/ 1230 h 1375"/>
                <a:gd name="T14" fmla="*/ 1400 w 1400"/>
                <a:gd name="T15" fmla="*/ 145 h 1375"/>
                <a:gd name="T16" fmla="*/ 1254 w 1400"/>
                <a:gd name="T17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0" h="1375">
                  <a:moveTo>
                    <a:pt x="1254" y="0"/>
                  </a:moveTo>
                  <a:cubicBezTo>
                    <a:pt x="146" y="120"/>
                    <a:pt x="146" y="120"/>
                    <a:pt x="146" y="120"/>
                  </a:cubicBezTo>
                  <a:cubicBezTo>
                    <a:pt x="66" y="120"/>
                    <a:pt x="0" y="185"/>
                    <a:pt x="0" y="265"/>
                  </a:cubicBezTo>
                  <a:cubicBezTo>
                    <a:pt x="0" y="1122"/>
                    <a:pt x="0" y="1122"/>
                    <a:pt x="0" y="1122"/>
                  </a:cubicBezTo>
                  <a:cubicBezTo>
                    <a:pt x="0" y="1202"/>
                    <a:pt x="66" y="1267"/>
                    <a:pt x="146" y="1267"/>
                  </a:cubicBezTo>
                  <a:cubicBezTo>
                    <a:pt x="1254" y="1375"/>
                    <a:pt x="1254" y="1375"/>
                    <a:pt x="1254" y="1375"/>
                  </a:cubicBezTo>
                  <a:cubicBezTo>
                    <a:pt x="1334" y="1375"/>
                    <a:pt x="1400" y="1310"/>
                    <a:pt x="1400" y="1230"/>
                  </a:cubicBezTo>
                  <a:cubicBezTo>
                    <a:pt x="1400" y="145"/>
                    <a:pt x="1400" y="145"/>
                    <a:pt x="1400" y="145"/>
                  </a:cubicBezTo>
                  <a:cubicBezTo>
                    <a:pt x="1400" y="65"/>
                    <a:pt x="1334" y="0"/>
                    <a:pt x="1254" y="0"/>
                  </a:cubicBezTo>
                </a:path>
              </a:pathLst>
            </a:custGeom>
            <a:blipFill rotWithShape="0">
              <a:blip r:embed="rId5"/>
              <a:srcRect/>
              <a:stretch>
                <a:fillRect l="-37680" r="-3768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7EF4B3A-4E95-410D-99CA-92AAC3C156F8}"/>
                </a:ext>
              </a:extLst>
            </p:cNvPr>
            <p:cNvSpPr/>
            <p:nvPr/>
          </p:nvSpPr>
          <p:spPr>
            <a:xfrm>
              <a:off x="10370458" y="2932918"/>
              <a:ext cx="533400" cy="533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200" b="1" dirty="0"/>
                <a:t>03</a:t>
              </a:r>
              <a:endParaRPr lang="zh-CN" altLang="en-US" sz="1200" b="1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C5984F-6734-4AFC-9796-CFE24719D730}"/>
              </a:ext>
            </a:extLst>
          </p:cNvPr>
          <p:cNvGrpSpPr/>
          <p:nvPr/>
        </p:nvGrpSpPr>
        <p:grpSpPr>
          <a:xfrm>
            <a:off x="1206498" y="5216948"/>
            <a:ext cx="1957039" cy="849092"/>
            <a:chOff x="1206498" y="5216948"/>
            <a:chExt cx="1957039" cy="8490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849493-9608-4BEE-ACBF-7D8C5A8805D4}"/>
                </a:ext>
              </a:extLst>
            </p:cNvPr>
            <p:cNvSpPr/>
            <p:nvPr/>
          </p:nvSpPr>
          <p:spPr>
            <a:xfrm>
              <a:off x="1206498" y="5216948"/>
              <a:ext cx="1921764" cy="3385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精准定位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D71BA6-CD17-4692-A1F2-2E5FE671F395}"/>
                </a:ext>
              </a:extLst>
            </p:cNvPr>
            <p:cNvSpPr/>
            <p:nvPr/>
          </p:nvSpPr>
          <p:spPr>
            <a:xfrm>
              <a:off x="1206498" y="5549617"/>
              <a:ext cx="1957039" cy="5164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利用大数据分析，推动农产品营销精准化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574AA7-3094-49CC-983A-BBB65D6F8F5C}"/>
              </a:ext>
            </a:extLst>
          </p:cNvPr>
          <p:cNvGrpSpPr/>
          <p:nvPr/>
        </p:nvGrpSpPr>
        <p:grpSpPr>
          <a:xfrm>
            <a:off x="5054598" y="5216948"/>
            <a:ext cx="1957039" cy="1070692"/>
            <a:chOff x="5054598" y="5216948"/>
            <a:chExt cx="1957039" cy="10706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1F4B8C-F844-4173-AB21-1141B82AFC52}"/>
                </a:ext>
              </a:extLst>
            </p:cNvPr>
            <p:cNvSpPr/>
            <p:nvPr/>
          </p:nvSpPr>
          <p:spPr>
            <a:xfrm>
              <a:off x="5054598" y="5216948"/>
              <a:ext cx="1921764" cy="3385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个性化推荐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30F6A6-B653-4186-9BB4-DC103F6CC8AB}"/>
                </a:ext>
              </a:extLst>
            </p:cNvPr>
            <p:cNvSpPr/>
            <p:nvPr/>
          </p:nvSpPr>
          <p:spPr>
            <a:xfrm>
              <a:off x="5054598" y="5549617"/>
              <a:ext cx="1957039" cy="738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根据消费者需求和购买历史，为消费者提供个性化的农产品推荐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37A402-3044-4756-9B72-2E143A9AA188}"/>
              </a:ext>
            </a:extLst>
          </p:cNvPr>
          <p:cNvGrpSpPr/>
          <p:nvPr/>
        </p:nvGrpSpPr>
        <p:grpSpPr>
          <a:xfrm>
            <a:off x="8902698" y="5216948"/>
            <a:ext cx="1957039" cy="1070692"/>
            <a:chOff x="8902698" y="5216948"/>
            <a:chExt cx="1957039" cy="10706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8B61E8-0230-4784-833F-908E54205A27}"/>
                </a:ext>
              </a:extLst>
            </p:cNvPr>
            <p:cNvSpPr/>
            <p:nvPr/>
          </p:nvSpPr>
          <p:spPr>
            <a:xfrm>
              <a:off x="8902698" y="5216948"/>
              <a:ext cx="1921764" cy="3385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实时监控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DEE011-AC35-47B6-8FFC-A15DCE2F17E7}"/>
                </a:ext>
              </a:extLst>
            </p:cNvPr>
            <p:cNvSpPr/>
            <p:nvPr/>
          </p:nvSpPr>
          <p:spPr>
            <a:xfrm>
              <a:off x="8902698" y="5549617"/>
              <a:ext cx="1957039" cy="738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通过智能化设备实现农业生产过程的实时监控和数据采集</a:t>
              </a:r>
            </a:p>
          </p:txBody>
        </p:sp>
      </p:grp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精准营销方案介绍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60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5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前端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2F6288-8B3C-D8A7-9586-9B164321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4" y="1800932"/>
            <a:ext cx="9264373" cy="2782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5378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FF369C5-4B2E-D9C5-C899-455D33CAA99B}"/>
              </a:ext>
            </a:extLst>
          </p:cNvPr>
          <p:cNvGrpSpPr/>
          <p:nvPr/>
        </p:nvGrpSpPr>
        <p:grpSpPr>
          <a:xfrm>
            <a:off x="636956" y="1179443"/>
            <a:ext cx="10881944" cy="4626718"/>
            <a:chOff x="636956" y="1179443"/>
            <a:chExt cx="10881944" cy="46267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DEC2789-C52B-B40A-1D3A-FB9BB2B778FA}"/>
                </a:ext>
              </a:extLst>
            </p:cNvPr>
            <p:cNvGrpSpPr/>
            <p:nvPr/>
          </p:nvGrpSpPr>
          <p:grpSpPr>
            <a:xfrm>
              <a:off x="636956" y="4010540"/>
              <a:ext cx="10881944" cy="1795621"/>
              <a:chOff x="636956" y="4010540"/>
              <a:chExt cx="10881944" cy="179562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7BECCEA-FC26-D7E6-C218-C7363D904A9A}"/>
                  </a:ext>
                </a:extLst>
              </p:cNvPr>
              <p:cNvGrpSpPr/>
              <p:nvPr/>
            </p:nvGrpSpPr>
            <p:grpSpPr>
              <a:xfrm>
                <a:off x="636956" y="4010540"/>
                <a:ext cx="1969192" cy="1574021"/>
                <a:chOff x="8756125" y="4020076"/>
                <a:chExt cx="1969192" cy="1574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3D4A7F6-5FC8-184E-C424-DF34E992D0F1}"/>
                    </a:ext>
                  </a:extLst>
                </p:cNvPr>
                <p:cNvSpPr/>
                <p:nvPr/>
              </p:nvSpPr>
              <p:spPr>
                <a:xfrm>
                  <a:off x="8756125" y="4732305"/>
                  <a:ext cx="196919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智能监测与预测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DD9ADEF-F222-A0FD-1398-748618ABF95C}"/>
                    </a:ext>
                  </a:extLst>
                </p:cNvPr>
                <p:cNvSpPr/>
                <p:nvPr/>
              </p:nvSpPr>
              <p:spPr>
                <a:xfrm>
                  <a:off x="8756125" y="5077674"/>
                  <a:ext cx="1969192" cy="5164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通过人工智能技术实时监测农作物生长情况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ADF9E4D-3D17-47FE-9D2C-4551451FB2FF}"/>
                    </a:ext>
                  </a:extLst>
                </p:cNvPr>
                <p:cNvSpPr txBox="1"/>
                <p:nvPr/>
              </p:nvSpPr>
              <p:spPr>
                <a:xfrm>
                  <a:off x="9470721" y="402007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</a:rPr>
                    <a:t>01</a:t>
                  </a:r>
                  <a:endParaRPr kumimoji="1"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6E564B5-92DD-93CF-B67C-3DC0ACC87712}"/>
                  </a:ext>
                </a:extLst>
              </p:cNvPr>
              <p:cNvGrpSpPr/>
              <p:nvPr/>
            </p:nvGrpSpPr>
            <p:grpSpPr>
              <a:xfrm>
                <a:off x="2865144" y="4010540"/>
                <a:ext cx="1969192" cy="1574021"/>
                <a:chOff x="8756125" y="4020076"/>
                <a:chExt cx="1969192" cy="157402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C0BEC1-9DC2-9C2A-6338-07754DC49D55}"/>
                    </a:ext>
                  </a:extLst>
                </p:cNvPr>
                <p:cNvSpPr/>
                <p:nvPr/>
              </p:nvSpPr>
              <p:spPr>
                <a:xfrm>
                  <a:off x="8756125" y="4732305"/>
                  <a:ext cx="196919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智能灌溉与施肥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330A7A6-9AC3-6B1E-BD77-46C361CCF4AD}"/>
                    </a:ext>
                  </a:extLst>
                </p:cNvPr>
                <p:cNvSpPr/>
                <p:nvPr/>
              </p:nvSpPr>
              <p:spPr>
                <a:xfrm>
                  <a:off x="8756125" y="5077674"/>
                  <a:ext cx="1969192" cy="5164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利用人工智能技术提供精准的灌溉和施肥方案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614E8E1-51A6-B581-C20A-1B7450B118D8}"/>
                    </a:ext>
                  </a:extLst>
                </p:cNvPr>
                <p:cNvSpPr txBox="1"/>
                <p:nvPr/>
              </p:nvSpPr>
              <p:spPr>
                <a:xfrm>
                  <a:off x="9470721" y="402007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bg2"/>
                      </a:solidFill>
                    </a:rPr>
                    <a:t>02</a:t>
                  </a:r>
                  <a:endParaRPr kumimoji="1" lang="zh-CN" altLang="en-US" sz="2000" b="1" dirty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B57DC0B-F62F-232F-CAF3-2F13BCC9CE90}"/>
                  </a:ext>
                </a:extLst>
              </p:cNvPr>
              <p:cNvGrpSpPr/>
              <p:nvPr/>
            </p:nvGrpSpPr>
            <p:grpSpPr>
              <a:xfrm>
                <a:off x="5093332" y="4010540"/>
                <a:ext cx="1969192" cy="1795621"/>
                <a:chOff x="8756125" y="4020076"/>
                <a:chExt cx="1969192" cy="1795621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BECAA3F-CB95-97E1-F120-BDF2540FD701}"/>
                    </a:ext>
                  </a:extLst>
                </p:cNvPr>
                <p:cNvSpPr/>
                <p:nvPr/>
              </p:nvSpPr>
              <p:spPr>
                <a:xfrm>
                  <a:off x="8756125" y="4732305"/>
                  <a:ext cx="196919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智能病虫害防治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7EA501C-463F-C7DD-E89D-8E865A89C94B}"/>
                    </a:ext>
                  </a:extLst>
                </p:cNvPr>
                <p:cNvSpPr/>
                <p:nvPr/>
              </p:nvSpPr>
              <p:spPr>
                <a:xfrm>
                  <a:off x="8756125" y="5077674"/>
                  <a:ext cx="1969192" cy="7380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利用人工智能技术实现农田病虫害的精确监测和防治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2A6A11-38A1-040C-4B6A-B019D1789EAE}"/>
                    </a:ext>
                  </a:extLst>
                </p:cNvPr>
                <p:cNvSpPr txBox="1"/>
                <p:nvPr/>
              </p:nvSpPr>
              <p:spPr>
                <a:xfrm>
                  <a:off x="9470721" y="402007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</a:rPr>
                    <a:t>03</a:t>
                  </a:r>
                  <a:endParaRPr kumimoji="1"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71380ED-5AB5-FA0E-6022-F2D89514675F}"/>
                  </a:ext>
                </a:extLst>
              </p:cNvPr>
              <p:cNvGrpSpPr/>
              <p:nvPr/>
            </p:nvGrpSpPr>
            <p:grpSpPr>
              <a:xfrm>
                <a:off x="7321520" y="4010540"/>
                <a:ext cx="1969192" cy="1574021"/>
                <a:chOff x="8756125" y="4020076"/>
                <a:chExt cx="1969192" cy="1574021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52105DB-E45B-B74C-3E98-578DA83CDA6B}"/>
                    </a:ext>
                  </a:extLst>
                </p:cNvPr>
                <p:cNvSpPr/>
                <p:nvPr/>
              </p:nvSpPr>
              <p:spPr>
                <a:xfrm>
                  <a:off x="8756125" y="4732305"/>
                  <a:ext cx="196919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智能农机与设备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67CC95B-0EB2-B822-4031-7BC94BE0089C}"/>
                    </a:ext>
                  </a:extLst>
                </p:cNvPr>
                <p:cNvSpPr/>
                <p:nvPr/>
              </p:nvSpPr>
              <p:spPr>
                <a:xfrm>
                  <a:off x="8756125" y="5077674"/>
                  <a:ext cx="1969192" cy="5164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利用人工智能技术提升农机的自动化和智能化水平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D27680-3287-1D79-F879-4D0F74C6CE67}"/>
                    </a:ext>
                  </a:extLst>
                </p:cNvPr>
                <p:cNvSpPr txBox="1"/>
                <p:nvPr/>
              </p:nvSpPr>
              <p:spPr>
                <a:xfrm>
                  <a:off x="9470721" y="402007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chemeClr val="bg2"/>
                      </a:solidFill>
                    </a:rPr>
                    <a:t>04</a:t>
                  </a:r>
                  <a:endParaRPr kumimoji="1" lang="zh-CN" altLang="en-US" sz="2000" b="1" dirty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D0F0C63-216C-ECE6-82DF-BDF9150CEF55}"/>
                  </a:ext>
                </a:extLst>
              </p:cNvPr>
              <p:cNvGrpSpPr/>
              <p:nvPr/>
            </p:nvGrpSpPr>
            <p:grpSpPr>
              <a:xfrm>
                <a:off x="9549708" y="4010540"/>
                <a:ext cx="1969192" cy="1574021"/>
                <a:chOff x="8756125" y="4020076"/>
                <a:chExt cx="1969192" cy="1574021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FAD5D97-10E4-EC93-0DF9-F86AF0276D19}"/>
                    </a:ext>
                  </a:extLst>
                </p:cNvPr>
                <p:cNvSpPr/>
                <p:nvPr/>
              </p:nvSpPr>
              <p:spPr>
                <a:xfrm>
                  <a:off x="8756125" y="4732305"/>
                  <a:ext cx="1969192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chemeClr val="tx1"/>
                      </a:solidFill>
                    </a:rPr>
                    <a:t>智能营销与物流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9C6EA33-DEC2-3F8F-E7E6-A79DB61B5425}"/>
                    </a:ext>
                  </a:extLst>
                </p:cNvPr>
                <p:cNvSpPr/>
                <p:nvPr/>
              </p:nvSpPr>
              <p:spPr>
                <a:xfrm>
                  <a:off x="8756125" y="5077674"/>
                  <a:ext cx="1969192" cy="5164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通过人工智能技术优化农产品的销售和物流管理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EB727A3-4AE3-CAA7-F1EA-B0B41D5C8234}"/>
                    </a:ext>
                  </a:extLst>
                </p:cNvPr>
                <p:cNvSpPr txBox="1"/>
                <p:nvPr/>
              </p:nvSpPr>
              <p:spPr>
                <a:xfrm>
                  <a:off x="9470721" y="402007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91440" tIns="45720" rIns="91440" bIns="45720" rtlCol="0" anchor="ctr" anchorCtr="0">
                  <a:noAutofit/>
                </a:bodyPr>
                <a:lstStyle/>
                <a:p>
                  <a:pPr algn="ctr"/>
                  <a:r>
                    <a:rPr kumimoji="1" lang="en-US" altLang="zh-CN" sz="2000" b="1" dirty="0">
                      <a:solidFill>
                        <a:srgbClr val="FFFFFF"/>
                      </a:solidFill>
                    </a:rPr>
                    <a:t>05</a:t>
                  </a:r>
                  <a:endParaRPr kumimoji="1" lang="zh-CN" altLang="en-US" sz="2000" b="1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6AB889-C198-D629-1829-A29F5EDA8B6C}"/>
                </a:ext>
              </a:extLst>
            </p:cNvPr>
            <p:cNvSpPr/>
            <p:nvPr/>
          </p:nvSpPr>
          <p:spPr>
            <a:xfrm>
              <a:off x="2721035" y="1179443"/>
              <a:ext cx="6749931" cy="1126067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智能农业提高农产品质量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BE096E-1C49-79A3-21CF-FDA2EA9CCBA3}"/>
                </a:ext>
              </a:extLst>
            </p:cNvPr>
            <p:cNvSpPr/>
            <p:nvPr/>
          </p:nvSpPr>
          <p:spPr>
            <a:xfrm>
              <a:off x="2996400" y="2322729"/>
              <a:ext cx="6199200" cy="2948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人工智能技术在农业生产中的应用，为农产品提供更好的质量保障。</a:t>
              </a:r>
            </a:p>
          </p:txBody>
        </p:sp>
      </p:grp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人工智能助力农业生产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844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D3A4999C-3AA4-D99E-0C29-99847C84C32F}"/>
              </a:ext>
            </a:extLst>
          </p:cNvPr>
          <p:cNvGrpSpPr/>
          <p:nvPr/>
        </p:nvGrpSpPr>
        <p:grpSpPr>
          <a:xfrm>
            <a:off x="660399" y="1068669"/>
            <a:ext cx="10743001" cy="5364980"/>
            <a:chOff x="660399" y="1068669"/>
            <a:chExt cx="10743001" cy="53649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BFBB481-91B3-48E6-99EF-E43622CAFE2C}"/>
                </a:ext>
              </a:extLst>
            </p:cNvPr>
            <p:cNvGrpSpPr/>
            <p:nvPr/>
          </p:nvGrpSpPr>
          <p:grpSpPr>
            <a:xfrm>
              <a:off x="660399" y="1875897"/>
              <a:ext cx="5064232" cy="1030024"/>
              <a:chOff x="660397" y="1285553"/>
              <a:chExt cx="10858503" cy="10300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F53C30-06FD-DB5E-1A0B-6B634FAED4DB}"/>
                  </a:ext>
                </a:extLst>
              </p:cNvPr>
              <p:cNvSpPr/>
              <p:nvPr/>
            </p:nvSpPr>
            <p:spPr>
              <a:xfrm>
                <a:off x="660399" y="1285553"/>
                <a:ext cx="10858501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spAutoFit/>
              </a:bodyPr>
              <a:lstStyle/>
              <a:p>
                <a:pPr>
                  <a:lnSpc>
                    <a:spcPct val="100000"/>
                  </a:lnSpc>
                  <a:buSzPct val="25000"/>
                </a:pPr>
                <a:r>
                  <a:rPr lang="zh-CN" altLang="en-US" sz="2400" b="1" dirty="0">
                    <a:solidFill>
                      <a:schemeClr val="tx1"/>
                    </a:solidFill>
                  </a:rPr>
                  <a:t>精准农业：农业智能化基础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FF2BC2-87A9-6652-382D-81A83B2699A7}"/>
                  </a:ext>
                </a:extLst>
              </p:cNvPr>
              <p:cNvSpPr/>
              <p:nvPr/>
            </p:nvSpPr>
            <p:spPr>
              <a:xfrm>
                <a:off x="660397" y="2020753"/>
                <a:ext cx="10858501" cy="2948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精准农业对农业现代化的推动作用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70CFD5-48CA-DBC0-F086-C1EF9740A7EC}"/>
                </a:ext>
              </a:extLst>
            </p:cNvPr>
            <p:cNvGrpSpPr/>
            <p:nvPr/>
          </p:nvGrpSpPr>
          <p:grpSpPr>
            <a:xfrm>
              <a:off x="788600" y="3353784"/>
              <a:ext cx="4875815" cy="2820862"/>
              <a:chOff x="2282825" y="1120776"/>
              <a:chExt cx="7620001" cy="440848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EE25F95-653E-83E6-7BA6-FF474BA7BFE3}"/>
                  </a:ext>
                </a:extLst>
              </p:cNvPr>
              <p:cNvSpPr/>
              <p:nvPr/>
            </p:nvSpPr>
            <p:spPr bwMode="auto">
              <a:xfrm>
                <a:off x="5519738" y="3649663"/>
                <a:ext cx="636588" cy="739775"/>
              </a:xfrm>
              <a:custGeom>
                <a:avLst/>
                <a:gdLst>
                  <a:gd name="T0" fmla="*/ 263 w 401"/>
                  <a:gd name="T1" fmla="*/ 0 h 466"/>
                  <a:gd name="T2" fmla="*/ 401 w 401"/>
                  <a:gd name="T3" fmla="*/ 98 h 466"/>
                  <a:gd name="T4" fmla="*/ 313 w 401"/>
                  <a:gd name="T5" fmla="*/ 466 h 466"/>
                  <a:gd name="T6" fmla="*/ 0 w 401"/>
                  <a:gd name="T7" fmla="*/ 223 h 466"/>
                  <a:gd name="T8" fmla="*/ 263 w 401"/>
                  <a:gd name="T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466">
                    <a:moveTo>
                      <a:pt x="263" y="0"/>
                    </a:moveTo>
                    <a:lnTo>
                      <a:pt x="401" y="98"/>
                    </a:lnTo>
                    <a:lnTo>
                      <a:pt x="313" y="466"/>
                    </a:lnTo>
                    <a:lnTo>
                      <a:pt x="0" y="223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7C9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EC48896-96B1-62AE-736B-5CE8A5DA5EDF}"/>
                  </a:ext>
                </a:extLst>
              </p:cNvPr>
              <p:cNvSpPr/>
              <p:nvPr/>
            </p:nvSpPr>
            <p:spPr bwMode="auto">
              <a:xfrm>
                <a:off x="3816350" y="1120776"/>
                <a:ext cx="2046288" cy="2422525"/>
              </a:xfrm>
              <a:custGeom>
                <a:avLst/>
                <a:gdLst>
                  <a:gd name="T0" fmla="*/ 509 w 543"/>
                  <a:gd name="T1" fmla="*/ 340 h 642"/>
                  <a:gd name="T2" fmla="*/ 474 w 543"/>
                  <a:gd name="T3" fmla="*/ 279 h 642"/>
                  <a:gd name="T4" fmla="*/ 487 w 543"/>
                  <a:gd name="T5" fmla="*/ 178 h 642"/>
                  <a:gd name="T6" fmla="*/ 397 w 543"/>
                  <a:gd name="T7" fmla="*/ 119 h 642"/>
                  <a:gd name="T8" fmla="*/ 148 w 543"/>
                  <a:gd name="T9" fmla="*/ 101 h 642"/>
                  <a:gd name="T10" fmla="*/ 112 w 543"/>
                  <a:gd name="T11" fmla="*/ 86 h 642"/>
                  <a:gd name="T12" fmla="*/ 18 w 543"/>
                  <a:gd name="T13" fmla="*/ 152 h 642"/>
                  <a:gd name="T14" fmla="*/ 72 w 543"/>
                  <a:gd name="T15" fmla="*/ 241 h 642"/>
                  <a:gd name="T16" fmla="*/ 25 w 543"/>
                  <a:gd name="T17" fmla="*/ 278 h 642"/>
                  <a:gd name="T18" fmla="*/ 18 w 543"/>
                  <a:gd name="T19" fmla="*/ 388 h 642"/>
                  <a:gd name="T20" fmla="*/ 30 w 543"/>
                  <a:gd name="T21" fmla="*/ 420 h 642"/>
                  <a:gd name="T22" fmla="*/ 20 w 543"/>
                  <a:gd name="T23" fmla="*/ 446 h 642"/>
                  <a:gd name="T24" fmla="*/ 13 w 543"/>
                  <a:gd name="T25" fmla="*/ 477 h 642"/>
                  <a:gd name="T26" fmla="*/ 126 w 543"/>
                  <a:gd name="T27" fmla="*/ 627 h 642"/>
                  <a:gd name="T28" fmla="*/ 261 w 543"/>
                  <a:gd name="T29" fmla="*/ 612 h 642"/>
                  <a:gd name="T30" fmla="*/ 376 w 543"/>
                  <a:gd name="T31" fmla="*/ 556 h 642"/>
                  <a:gd name="T32" fmla="*/ 403 w 543"/>
                  <a:gd name="T33" fmla="*/ 570 h 642"/>
                  <a:gd name="T34" fmla="*/ 451 w 543"/>
                  <a:gd name="T35" fmla="*/ 565 h 642"/>
                  <a:gd name="T36" fmla="*/ 470 w 543"/>
                  <a:gd name="T37" fmla="*/ 493 h 642"/>
                  <a:gd name="T38" fmla="*/ 481 w 543"/>
                  <a:gd name="T39" fmla="*/ 472 h 642"/>
                  <a:gd name="T40" fmla="*/ 495 w 543"/>
                  <a:gd name="T41" fmla="*/ 460 h 642"/>
                  <a:gd name="T42" fmla="*/ 509 w 543"/>
                  <a:gd name="T43" fmla="*/ 34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3" h="642">
                    <a:moveTo>
                      <a:pt x="509" y="340"/>
                    </a:moveTo>
                    <a:cubicBezTo>
                      <a:pt x="474" y="279"/>
                      <a:pt x="474" y="279"/>
                      <a:pt x="474" y="279"/>
                    </a:cubicBezTo>
                    <a:cubicBezTo>
                      <a:pt x="482" y="260"/>
                      <a:pt x="496" y="219"/>
                      <a:pt x="487" y="178"/>
                    </a:cubicBezTo>
                    <a:cubicBezTo>
                      <a:pt x="478" y="138"/>
                      <a:pt x="438" y="112"/>
                      <a:pt x="397" y="119"/>
                    </a:cubicBezTo>
                    <a:cubicBezTo>
                      <a:pt x="292" y="0"/>
                      <a:pt x="177" y="78"/>
                      <a:pt x="148" y="101"/>
                    </a:cubicBezTo>
                    <a:cubicBezTo>
                      <a:pt x="137" y="93"/>
                      <a:pt x="125" y="88"/>
                      <a:pt x="112" y="86"/>
                    </a:cubicBezTo>
                    <a:cubicBezTo>
                      <a:pt x="67" y="78"/>
                      <a:pt x="26" y="108"/>
                      <a:pt x="18" y="152"/>
                    </a:cubicBezTo>
                    <a:cubicBezTo>
                      <a:pt x="12" y="191"/>
                      <a:pt x="35" y="229"/>
                      <a:pt x="72" y="241"/>
                    </a:cubicBezTo>
                    <a:cubicBezTo>
                      <a:pt x="54" y="249"/>
                      <a:pt x="37" y="261"/>
                      <a:pt x="25" y="278"/>
                    </a:cubicBezTo>
                    <a:cubicBezTo>
                      <a:pt x="3" y="310"/>
                      <a:pt x="0" y="355"/>
                      <a:pt x="18" y="388"/>
                    </a:cubicBezTo>
                    <a:cubicBezTo>
                      <a:pt x="24" y="399"/>
                      <a:pt x="31" y="409"/>
                      <a:pt x="30" y="420"/>
                    </a:cubicBezTo>
                    <a:cubicBezTo>
                      <a:pt x="29" y="430"/>
                      <a:pt x="23" y="438"/>
                      <a:pt x="20" y="446"/>
                    </a:cubicBezTo>
                    <a:cubicBezTo>
                      <a:pt x="16" y="456"/>
                      <a:pt x="14" y="466"/>
                      <a:pt x="13" y="477"/>
                    </a:cubicBezTo>
                    <a:cubicBezTo>
                      <a:pt x="8" y="542"/>
                      <a:pt x="55" y="606"/>
                      <a:pt x="126" y="627"/>
                    </a:cubicBezTo>
                    <a:cubicBezTo>
                      <a:pt x="175" y="642"/>
                      <a:pt x="224" y="635"/>
                      <a:pt x="261" y="612"/>
                    </a:cubicBezTo>
                    <a:cubicBezTo>
                      <a:pt x="297" y="590"/>
                      <a:pt x="336" y="572"/>
                      <a:pt x="376" y="556"/>
                    </a:cubicBezTo>
                    <a:cubicBezTo>
                      <a:pt x="391" y="564"/>
                      <a:pt x="403" y="570"/>
                      <a:pt x="403" y="570"/>
                    </a:cubicBezTo>
                    <a:cubicBezTo>
                      <a:pt x="451" y="565"/>
                      <a:pt x="451" y="565"/>
                      <a:pt x="451" y="565"/>
                    </a:cubicBezTo>
                    <a:cubicBezTo>
                      <a:pt x="477" y="565"/>
                      <a:pt x="460" y="527"/>
                      <a:pt x="470" y="493"/>
                    </a:cubicBezTo>
                    <a:cubicBezTo>
                      <a:pt x="475" y="486"/>
                      <a:pt x="478" y="479"/>
                      <a:pt x="481" y="472"/>
                    </a:cubicBezTo>
                    <a:cubicBezTo>
                      <a:pt x="485" y="468"/>
                      <a:pt x="490" y="464"/>
                      <a:pt x="495" y="460"/>
                    </a:cubicBezTo>
                    <a:cubicBezTo>
                      <a:pt x="518" y="445"/>
                      <a:pt x="543" y="391"/>
                      <a:pt x="509" y="340"/>
                    </a:cubicBezTo>
                    <a:close/>
                  </a:path>
                </a:pathLst>
              </a:custGeom>
              <a:solidFill>
                <a:srgbClr val="353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E86675-0BDA-231C-A843-9A61E43C4D02}"/>
                  </a:ext>
                </a:extLst>
              </p:cNvPr>
              <p:cNvSpPr/>
              <p:nvPr/>
            </p:nvSpPr>
            <p:spPr bwMode="auto">
              <a:xfrm>
                <a:off x="5994400" y="2928938"/>
                <a:ext cx="1782763" cy="1603375"/>
              </a:xfrm>
              <a:custGeom>
                <a:avLst/>
                <a:gdLst>
                  <a:gd name="T0" fmla="*/ 441 w 473"/>
                  <a:gd name="T1" fmla="*/ 5 h 425"/>
                  <a:gd name="T2" fmla="*/ 410 w 473"/>
                  <a:gd name="T3" fmla="*/ 2 h 425"/>
                  <a:gd name="T4" fmla="*/ 346 w 473"/>
                  <a:gd name="T5" fmla="*/ 0 h 425"/>
                  <a:gd name="T6" fmla="*/ 274 w 473"/>
                  <a:gd name="T7" fmla="*/ 29 h 425"/>
                  <a:gd name="T8" fmla="*/ 77 w 473"/>
                  <a:gd name="T9" fmla="*/ 203 h 425"/>
                  <a:gd name="T10" fmla="*/ 36 w 473"/>
                  <a:gd name="T11" fmla="*/ 252 h 425"/>
                  <a:gd name="T12" fmla="*/ 0 w 473"/>
                  <a:gd name="T13" fmla="*/ 378 h 425"/>
                  <a:gd name="T14" fmla="*/ 111 w 473"/>
                  <a:gd name="T15" fmla="*/ 399 h 425"/>
                  <a:gd name="T16" fmla="*/ 331 w 473"/>
                  <a:gd name="T17" fmla="*/ 126 h 425"/>
                  <a:gd name="T18" fmla="*/ 349 w 473"/>
                  <a:gd name="T19" fmla="*/ 125 h 425"/>
                  <a:gd name="T20" fmla="*/ 329 w 473"/>
                  <a:gd name="T21" fmla="*/ 132 h 425"/>
                  <a:gd name="T22" fmla="*/ 321 w 473"/>
                  <a:gd name="T23" fmla="*/ 140 h 425"/>
                  <a:gd name="T24" fmla="*/ 326 w 473"/>
                  <a:gd name="T25" fmla="*/ 149 h 425"/>
                  <a:gd name="T26" fmla="*/ 397 w 473"/>
                  <a:gd name="T27" fmla="*/ 142 h 425"/>
                  <a:gd name="T28" fmla="*/ 365 w 473"/>
                  <a:gd name="T29" fmla="*/ 92 h 425"/>
                  <a:gd name="T30" fmla="*/ 397 w 473"/>
                  <a:gd name="T31" fmla="*/ 116 h 425"/>
                  <a:gd name="T32" fmla="*/ 413 w 473"/>
                  <a:gd name="T33" fmla="*/ 100 h 425"/>
                  <a:gd name="T34" fmla="*/ 382 w 473"/>
                  <a:gd name="T35" fmla="*/ 60 h 425"/>
                  <a:gd name="T36" fmla="*/ 393 w 473"/>
                  <a:gd name="T37" fmla="*/ 66 h 425"/>
                  <a:gd name="T38" fmla="*/ 414 w 473"/>
                  <a:gd name="T39" fmla="*/ 89 h 425"/>
                  <a:gd name="T40" fmla="*/ 414 w 473"/>
                  <a:gd name="T41" fmla="*/ 91 h 425"/>
                  <a:gd name="T42" fmla="*/ 418 w 473"/>
                  <a:gd name="T43" fmla="*/ 88 h 425"/>
                  <a:gd name="T44" fmla="*/ 423 w 473"/>
                  <a:gd name="T45" fmla="*/ 55 h 425"/>
                  <a:gd name="T46" fmla="*/ 397 w 473"/>
                  <a:gd name="T47" fmla="*/ 32 h 425"/>
                  <a:gd name="T48" fmla="*/ 441 w 473"/>
                  <a:gd name="T49" fmla="*/ 36 h 425"/>
                  <a:gd name="T50" fmla="*/ 473 w 473"/>
                  <a:gd name="T51" fmla="*/ 26 h 425"/>
                  <a:gd name="T52" fmla="*/ 441 w 473"/>
                  <a:gd name="T53" fmla="*/ 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3" h="425">
                    <a:moveTo>
                      <a:pt x="441" y="5"/>
                    </a:moveTo>
                    <a:cubicBezTo>
                      <a:pt x="410" y="2"/>
                      <a:pt x="410" y="2"/>
                      <a:pt x="410" y="2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18" y="0"/>
                      <a:pt x="293" y="11"/>
                      <a:pt x="274" y="29"/>
                    </a:cubicBezTo>
                    <a:cubicBezTo>
                      <a:pt x="77" y="203"/>
                      <a:pt x="77" y="203"/>
                      <a:pt x="77" y="203"/>
                    </a:cubicBezTo>
                    <a:cubicBezTo>
                      <a:pt x="36" y="252"/>
                      <a:pt x="36" y="252"/>
                      <a:pt x="36" y="25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24" y="416"/>
                      <a:pt x="75" y="425"/>
                      <a:pt x="111" y="399"/>
                    </a:cubicBez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49" y="125"/>
                      <a:pt x="349" y="125"/>
                      <a:pt x="349" y="125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5" y="133"/>
                      <a:pt x="322" y="136"/>
                      <a:pt x="321" y="140"/>
                    </a:cubicBezTo>
                    <a:cubicBezTo>
                      <a:pt x="321" y="144"/>
                      <a:pt x="323" y="148"/>
                      <a:pt x="326" y="149"/>
                    </a:cubicBezTo>
                    <a:cubicBezTo>
                      <a:pt x="341" y="153"/>
                      <a:pt x="380" y="163"/>
                      <a:pt x="397" y="142"/>
                    </a:cubicBezTo>
                    <a:cubicBezTo>
                      <a:pt x="418" y="116"/>
                      <a:pt x="365" y="92"/>
                      <a:pt x="365" y="92"/>
                    </a:cubicBezTo>
                    <a:cubicBezTo>
                      <a:pt x="386" y="94"/>
                      <a:pt x="397" y="116"/>
                      <a:pt x="397" y="116"/>
                    </a:cubicBezTo>
                    <a:cubicBezTo>
                      <a:pt x="397" y="116"/>
                      <a:pt x="406" y="120"/>
                      <a:pt x="413" y="100"/>
                    </a:cubicBezTo>
                    <a:cubicBezTo>
                      <a:pt x="420" y="80"/>
                      <a:pt x="382" y="60"/>
                      <a:pt x="382" y="60"/>
                    </a:cubicBezTo>
                    <a:cubicBezTo>
                      <a:pt x="393" y="66"/>
                      <a:pt x="393" y="66"/>
                      <a:pt x="393" y="66"/>
                    </a:cubicBezTo>
                    <a:cubicBezTo>
                      <a:pt x="402" y="71"/>
                      <a:pt x="410" y="79"/>
                      <a:pt x="414" y="89"/>
                    </a:cubicBezTo>
                    <a:cubicBezTo>
                      <a:pt x="414" y="91"/>
                      <a:pt x="414" y="91"/>
                      <a:pt x="414" y="91"/>
                    </a:cubicBezTo>
                    <a:cubicBezTo>
                      <a:pt x="418" y="88"/>
                      <a:pt x="418" y="88"/>
                      <a:pt x="418" y="88"/>
                    </a:cubicBezTo>
                    <a:cubicBezTo>
                      <a:pt x="426" y="79"/>
                      <a:pt x="428" y="66"/>
                      <a:pt x="423" y="55"/>
                    </a:cubicBezTo>
                    <a:cubicBezTo>
                      <a:pt x="415" y="40"/>
                      <a:pt x="397" y="32"/>
                      <a:pt x="397" y="32"/>
                    </a:cubicBezTo>
                    <a:cubicBezTo>
                      <a:pt x="441" y="36"/>
                      <a:pt x="441" y="36"/>
                      <a:pt x="441" y="36"/>
                    </a:cubicBezTo>
                    <a:cubicBezTo>
                      <a:pt x="449" y="37"/>
                      <a:pt x="470" y="41"/>
                      <a:pt x="473" y="26"/>
                    </a:cubicBezTo>
                    <a:cubicBezTo>
                      <a:pt x="473" y="10"/>
                      <a:pt x="450" y="6"/>
                      <a:pt x="441" y="5"/>
                    </a:cubicBezTo>
                    <a:close/>
                  </a:path>
                </a:pathLst>
              </a:custGeom>
              <a:solidFill>
                <a:srgbClr val="F7C9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CB957A5-D54B-D560-1179-755C46BF86B9}"/>
                  </a:ext>
                </a:extLst>
              </p:cNvPr>
              <p:cNvSpPr/>
              <p:nvPr/>
            </p:nvSpPr>
            <p:spPr bwMode="auto">
              <a:xfrm>
                <a:off x="5994400" y="2928938"/>
                <a:ext cx="1782763" cy="1603375"/>
              </a:xfrm>
              <a:custGeom>
                <a:avLst/>
                <a:gdLst>
                  <a:gd name="T0" fmla="*/ 441 w 473"/>
                  <a:gd name="T1" fmla="*/ 5 h 425"/>
                  <a:gd name="T2" fmla="*/ 410 w 473"/>
                  <a:gd name="T3" fmla="*/ 2 h 425"/>
                  <a:gd name="T4" fmla="*/ 346 w 473"/>
                  <a:gd name="T5" fmla="*/ 0 h 425"/>
                  <a:gd name="T6" fmla="*/ 274 w 473"/>
                  <a:gd name="T7" fmla="*/ 29 h 425"/>
                  <a:gd name="T8" fmla="*/ 77 w 473"/>
                  <a:gd name="T9" fmla="*/ 203 h 425"/>
                  <a:gd name="T10" fmla="*/ 43 w 473"/>
                  <a:gd name="T11" fmla="*/ 232 h 425"/>
                  <a:gd name="T12" fmla="*/ 0 w 473"/>
                  <a:gd name="T13" fmla="*/ 378 h 425"/>
                  <a:gd name="T14" fmla="*/ 111 w 473"/>
                  <a:gd name="T15" fmla="*/ 399 h 425"/>
                  <a:gd name="T16" fmla="*/ 331 w 473"/>
                  <a:gd name="T17" fmla="*/ 126 h 425"/>
                  <a:gd name="T18" fmla="*/ 349 w 473"/>
                  <a:gd name="T19" fmla="*/ 125 h 425"/>
                  <a:gd name="T20" fmla="*/ 329 w 473"/>
                  <a:gd name="T21" fmla="*/ 132 h 425"/>
                  <a:gd name="T22" fmla="*/ 321 w 473"/>
                  <a:gd name="T23" fmla="*/ 140 h 425"/>
                  <a:gd name="T24" fmla="*/ 326 w 473"/>
                  <a:gd name="T25" fmla="*/ 149 h 425"/>
                  <a:gd name="T26" fmla="*/ 397 w 473"/>
                  <a:gd name="T27" fmla="*/ 142 h 425"/>
                  <a:gd name="T28" fmla="*/ 365 w 473"/>
                  <a:gd name="T29" fmla="*/ 92 h 425"/>
                  <a:gd name="T30" fmla="*/ 397 w 473"/>
                  <a:gd name="T31" fmla="*/ 116 h 425"/>
                  <a:gd name="T32" fmla="*/ 413 w 473"/>
                  <a:gd name="T33" fmla="*/ 100 h 425"/>
                  <a:gd name="T34" fmla="*/ 382 w 473"/>
                  <a:gd name="T35" fmla="*/ 60 h 425"/>
                  <a:gd name="T36" fmla="*/ 393 w 473"/>
                  <a:gd name="T37" fmla="*/ 66 h 425"/>
                  <a:gd name="T38" fmla="*/ 414 w 473"/>
                  <a:gd name="T39" fmla="*/ 89 h 425"/>
                  <a:gd name="T40" fmla="*/ 414 w 473"/>
                  <a:gd name="T41" fmla="*/ 91 h 425"/>
                  <a:gd name="T42" fmla="*/ 418 w 473"/>
                  <a:gd name="T43" fmla="*/ 88 h 425"/>
                  <a:gd name="T44" fmla="*/ 423 w 473"/>
                  <a:gd name="T45" fmla="*/ 55 h 425"/>
                  <a:gd name="T46" fmla="*/ 397 w 473"/>
                  <a:gd name="T47" fmla="*/ 32 h 425"/>
                  <a:gd name="T48" fmla="*/ 441 w 473"/>
                  <a:gd name="T49" fmla="*/ 36 h 425"/>
                  <a:gd name="T50" fmla="*/ 473 w 473"/>
                  <a:gd name="T51" fmla="*/ 26 h 425"/>
                  <a:gd name="T52" fmla="*/ 441 w 473"/>
                  <a:gd name="T53" fmla="*/ 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3" h="425">
                    <a:moveTo>
                      <a:pt x="441" y="5"/>
                    </a:moveTo>
                    <a:cubicBezTo>
                      <a:pt x="410" y="2"/>
                      <a:pt x="410" y="2"/>
                      <a:pt x="410" y="2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18" y="0"/>
                      <a:pt x="293" y="11"/>
                      <a:pt x="274" y="29"/>
                    </a:cubicBezTo>
                    <a:cubicBezTo>
                      <a:pt x="77" y="203"/>
                      <a:pt x="77" y="203"/>
                      <a:pt x="77" y="203"/>
                    </a:cubicBezTo>
                    <a:cubicBezTo>
                      <a:pt x="43" y="232"/>
                      <a:pt x="43" y="232"/>
                      <a:pt x="43" y="232"/>
                    </a:cubicBezTo>
                    <a:cubicBezTo>
                      <a:pt x="0" y="378"/>
                      <a:pt x="0" y="378"/>
                      <a:pt x="0" y="378"/>
                    </a:cubicBezTo>
                    <a:cubicBezTo>
                      <a:pt x="24" y="416"/>
                      <a:pt x="75" y="425"/>
                      <a:pt x="111" y="399"/>
                    </a:cubicBez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49" y="125"/>
                      <a:pt x="349" y="125"/>
                      <a:pt x="349" y="125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5" y="133"/>
                      <a:pt x="322" y="136"/>
                      <a:pt x="321" y="140"/>
                    </a:cubicBezTo>
                    <a:cubicBezTo>
                      <a:pt x="321" y="144"/>
                      <a:pt x="323" y="148"/>
                      <a:pt x="326" y="149"/>
                    </a:cubicBezTo>
                    <a:cubicBezTo>
                      <a:pt x="341" y="153"/>
                      <a:pt x="380" y="163"/>
                      <a:pt x="397" y="142"/>
                    </a:cubicBezTo>
                    <a:cubicBezTo>
                      <a:pt x="418" y="116"/>
                      <a:pt x="365" y="92"/>
                      <a:pt x="365" y="92"/>
                    </a:cubicBezTo>
                    <a:cubicBezTo>
                      <a:pt x="386" y="94"/>
                      <a:pt x="397" y="116"/>
                      <a:pt x="397" y="116"/>
                    </a:cubicBezTo>
                    <a:cubicBezTo>
                      <a:pt x="397" y="116"/>
                      <a:pt x="406" y="120"/>
                      <a:pt x="413" y="100"/>
                    </a:cubicBezTo>
                    <a:cubicBezTo>
                      <a:pt x="420" y="80"/>
                      <a:pt x="382" y="60"/>
                      <a:pt x="382" y="60"/>
                    </a:cubicBezTo>
                    <a:cubicBezTo>
                      <a:pt x="393" y="66"/>
                      <a:pt x="393" y="66"/>
                      <a:pt x="393" y="66"/>
                    </a:cubicBezTo>
                    <a:cubicBezTo>
                      <a:pt x="402" y="71"/>
                      <a:pt x="410" y="79"/>
                      <a:pt x="414" y="89"/>
                    </a:cubicBezTo>
                    <a:cubicBezTo>
                      <a:pt x="414" y="91"/>
                      <a:pt x="414" y="91"/>
                      <a:pt x="414" y="91"/>
                    </a:cubicBezTo>
                    <a:cubicBezTo>
                      <a:pt x="418" y="88"/>
                      <a:pt x="418" y="88"/>
                      <a:pt x="418" y="88"/>
                    </a:cubicBezTo>
                    <a:cubicBezTo>
                      <a:pt x="426" y="79"/>
                      <a:pt x="428" y="66"/>
                      <a:pt x="423" y="55"/>
                    </a:cubicBezTo>
                    <a:cubicBezTo>
                      <a:pt x="415" y="40"/>
                      <a:pt x="397" y="32"/>
                      <a:pt x="397" y="32"/>
                    </a:cubicBezTo>
                    <a:cubicBezTo>
                      <a:pt x="441" y="36"/>
                      <a:pt x="441" y="36"/>
                      <a:pt x="441" y="36"/>
                    </a:cubicBezTo>
                    <a:cubicBezTo>
                      <a:pt x="449" y="37"/>
                      <a:pt x="470" y="41"/>
                      <a:pt x="473" y="26"/>
                    </a:cubicBezTo>
                    <a:cubicBezTo>
                      <a:pt x="473" y="10"/>
                      <a:pt x="450" y="6"/>
                      <a:pt x="441" y="5"/>
                    </a:cubicBezTo>
                    <a:close/>
                  </a:path>
                </a:pathLst>
              </a:custGeom>
              <a:solidFill>
                <a:srgbClr val="F7C9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D7C7422-77FE-FBAC-B7DF-BD18A68DABC5}"/>
                  </a:ext>
                </a:extLst>
              </p:cNvPr>
              <p:cNvSpPr/>
              <p:nvPr/>
            </p:nvSpPr>
            <p:spPr bwMode="auto">
              <a:xfrm>
                <a:off x="7321550" y="3265488"/>
                <a:ext cx="179388" cy="112713"/>
              </a:xfrm>
              <a:custGeom>
                <a:avLst/>
                <a:gdLst>
                  <a:gd name="T0" fmla="*/ 2 w 48"/>
                  <a:gd name="T1" fmla="*/ 0 h 30"/>
                  <a:gd name="T2" fmla="*/ 16 w 48"/>
                  <a:gd name="T3" fmla="*/ 2 h 30"/>
                  <a:gd name="T4" fmla="*/ 28 w 48"/>
                  <a:gd name="T5" fmla="*/ 7 h 30"/>
                  <a:gd name="T6" fmla="*/ 39 w 48"/>
                  <a:gd name="T7" fmla="*/ 16 h 30"/>
                  <a:gd name="T8" fmla="*/ 44 w 48"/>
                  <a:gd name="T9" fmla="*/ 21 h 30"/>
                  <a:gd name="T10" fmla="*/ 48 w 48"/>
                  <a:gd name="T11" fmla="*/ 27 h 30"/>
                  <a:gd name="T12" fmla="*/ 47 w 48"/>
                  <a:gd name="T13" fmla="*/ 30 h 30"/>
                  <a:gd name="T14" fmla="*/ 44 w 48"/>
                  <a:gd name="T15" fmla="*/ 29 h 30"/>
                  <a:gd name="T16" fmla="*/ 44 w 48"/>
                  <a:gd name="T17" fmla="*/ 29 h 30"/>
                  <a:gd name="T18" fmla="*/ 44 w 48"/>
                  <a:gd name="T19" fmla="*/ 29 h 30"/>
                  <a:gd name="T20" fmla="*/ 41 w 48"/>
                  <a:gd name="T21" fmla="*/ 23 h 30"/>
                  <a:gd name="T22" fmla="*/ 36 w 48"/>
                  <a:gd name="T23" fmla="*/ 18 h 30"/>
                  <a:gd name="T24" fmla="*/ 26 w 48"/>
                  <a:gd name="T25" fmla="*/ 10 h 30"/>
                  <a:gd name="T26" fmla="*/ 15 w 48"/>
                  <a:gd name="T27" fmla="*/ 5 h 30"/>
                  <a:gd name="T28" fmla="*/ 2 w 48"/>
                  <a:gd name="T29" fmla="*/ 3 h 30"/>
                  <a:gd name="T30" fmla="*/ 2 w 48"/>
                  <a:gd name="T31" fmla="*/ 3 h 30"/>
                  <a:gd name="T32" fmla="*/ 0 w 48"/>
                  <a:gd name="T33" fmla="*/ 2 h 30"/>
                  <a:gd name="T34" fmla="*/ 2 w 48"/>
                  <a:gd name="T3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8" h="30">
                    <a:moveTo>
                      <a:pt x="2" y="0"/>
                    </a:moveTo>
                    <a:cubicBezTo>
                      <a:pt x="7" y="0"/>
                      <a:pt x="11" y="0"/>
                      <a:pt x="16" y="2"/>
                    </a:cubicBezTo>
                    <a:cubicBezTo>
                      <a:pt x="20" y="3"/>
                      <a:pt x="24" y="5"/>
                      <a:pt x="28" y="7"/>
                    </a:cubicBezTo>
                    <a:cubicBezTo>
                      <a:pt x="32" y="10"/>
                      <a:pt x="36" y="13"/>
                      <a:pt x="39" y="16"/>
                    </a:cubicBezTo>
                    <a:cubicBezTo>
                      <a:pt x="41" y="17"/>
                      <a:pt x="42" y="19"/>
                      <a:pt x="44" y="21"/>
                    </a:cubicBezTo>
                    <a:cubicBezTo>
                      <a:pt x="45" y="23"/>
                      <a:pt x="46" y="25"/>
                      <a:pt x="48" y="27"/>
                    </a:cubicBezTo>
                    <a:cubicBezTo>
                      <a:pt x="48" y="28"/>
                      <a:pt x="48" y="29"/>
                      <a:pt x="47" y="30"/>
                    </a:cubicBezTo>
                    <a:cubicBezTo>
                      <a:pt x="46" y="30"/>
                      <a:pt x="45" y="30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2" y="25"/>
                      <a:pt x="41" y="23"/>
                    </a:cubicBezTo>
                    <a:cubicBezTo>
                      <a:pt x="39" y="22"/>
                      <a:pt x="38" y="20"/>
                      <a:pt x="36" y="18"/>
                    </a:cubicBezTo>
                    <a:cubicBezTo>
                      <a:pt x="33" y="15"/>
                      <a:pt x="30" y="13"/>
                      <a:pt x="26" y="10"/>
                    </a:cubicBezTo>
                    <a:cubicBezTo>
                      <a:pt x="23" y="8"/>
                      <a:pt x="19" y="6"/>
                      <a:pt x="15" y="5"/>
                    </a:cubicBezTo>
                    <a:cubicBezTo>
                      <a:pt x="11" y="4"/>
                      <a:pt x="6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A40E6D-0D02-83E0-CB54-692DD2C7C434}"/>
                  </a:ext>
                </a:extLst>
              </p:cNvPr>
              <p:cNvSpPr/>
              <p:nvPr/>
            </p:nvSpPr>
            <p:spPr bwMode="auto">
              <a:xfrm>
                <a:off x="7407275" y="3143251"/>
                <a:ext cx="153988" cy="147638"/>
              </a:xfrm>
              <a:custGeom>
                <a:avLst/>
                <a:gdLst>
                  <a:gd name="T0" fmla="*/ 2 w 41"/>
                  <a:gd name="T1" fmla="*/ 0 h 39"/>
                  <a:gd name="T2" fmla="*/ 15 w 41"/>
                  <a:gd name="T3" fmla="*/ 5 h 39"/>
                  <a:gd name="T4" fmla="*/ 26 w 41"/>
                  <a:gd name="T5" fmla="*/ 13 h 39"/>
                  <a:gd name="T6" fmla="*/ 35 w 41"/>
                  <a:gd name="T7" fmla="*/ 24 h 39"/>
                  <a:gd name="T8" fmla="*/ 38 w 41"/>
                  <a:gd name="T9" fmla="*/ 30 h 39"/>
                  <a:gd name="T10" fmla="*/ 41 w 41"/>
                  <a:gd name="T11" fmla="*/ 36 h 39"/>
                  <a:gd name="T12" fmla="*/ 39 w 41"/>
                  <a:gd name="T13" fmla="*/ 39 h 39"/>
                  <a:gd name="T14" fmla="*/ 37 w 41"/>
                  <a:gd name="T15" fmla="*/ 38 h 39"/>
                  <a:gd name="T16" fmla="*/ 37 w 41"/>
                  <a:gd name="T17" fmla="*/ 38 h 39"/>
                  <a:gd name="T18" fmla="*/ 37 w 41"/>
                  <a:gd name="T19" fmla="*/ 38 h 39"/>
                  <a:gd name="T20" fmla="*/ 34 w 41"/>
                  <a:gd name="T21" fmla="*/ 31 h 39"/>
                  <a:gd name="T22" fmla="*/ 32 w 41"/>
                  <a:gd name="T23" fmla="*/ 26 h 39"/>
                  <a:gd name="T24" fmla="*/ 24 w 41"/>
                  <a:gd name="T25" fmla="*/ 15 h 39"/>
                  <a:gd name="T26" fmla="*/ 14 w 41"/>
                  <a:gd name="T27" fmla="*/ 7 h 39"/>
                  <a:gd name="T28" fmla="*/ 2 w 41"/>
                  <a:gd name="T29" fmla="*/ 3 h 39"/>
                  <a:gd name="T30" fmla="*/ 1 w 41"/>
                  <a:gd name="T31" fmla="*/ 2 h 39"/>
                  <a:gd name="T32" fmla="*/ 1 w 41"/>
                  <a:gd name="T33" fmla="*/ 1 h 39"/>
                  <a:gd name="T34" fmla="*/ 2 w 41"/>
                  <a:gd name="T3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1" h="39">
                    <a:moveTo>
                      <a:pt x="2" y="0"/>
                    </a:moveTo>
                    <a:cubicBezTo>
                      <a:pt x="7" y="1"/>
                      <a:pt x="11" y="2"/>
                      <a:pt x="15" y="5"/>
                    </a:cubicBezTo>
                    <a:cubicBezTo>
                      <a:pt x="19" y="7"/>
                      <a:pt x="23" y="10"/>
                      <a:pt x="26" y="13"/>
                    </a:cubicBezTo>
                    <a:cubicBezTo>
                      <a:pt x="29" y="16"/>
                      <a:pt x="32" y="20"/>
                      <a:pt x="35" y="24"/>
                    </a:cubicBezTo>
                    <a:cubicBezTo>
                      <a:pt x="36" y="26"/>
                      <a:pt x="37" y="28"/>
                      <a:pt x="38" y="30"/>
                    </a:cubicBezTo>
                    <a:cubicBezTo>
                      <a:pt x="39" y="32"/>
                      <a:pt x="40" y="34"/>
                      <a:pt x="41" y="36"/>
                    </a:cubicBezTo>
                    <a:cubicBezTo>
                      <a:pt x="41" y="37"/>
                      <a:pt x="41" y="38"/>
                      <a:pt x="39" y="39"/>
                    </a:cubicBezTo>
                    <a:cubicBezTo>
                      <a:pt x="38" y="39"/>
                      <a:pt x="37" y="39"/>
                      <a:pt x="37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6" y="36"/>
                      <a:pt x="35" y="33"/>
                      <a:pt x="34" y="31"/>
                    </a:cubicBezTo>
                    <a:cubicBezTo>
                      <a:pt x="33" y="30"/>
                      <a:pt x="33" y="27"/>
                      <a:pt x="32" y="26"/>
                    </a:cubicBezTo>
                    <a:cubicBezTo>
                      <a:pt x="29" y="22"/>
                      <a:pt x="27" y="18"/>
                      <a:pt x="24" y="15"/>
                    </a:cubicBezTo>
                    <a:cubicBezTo>
                      <a:pt x="21" y="12"/>
                      <a:pt x="17" y="9"/>
                      <a:pt x="14" y="7"/>
                    </a:cubicBezTo>
                    <a:cubicBezTo>
                      <a:pt x="10" y="5"/>
                      <a:pt x="6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58EC5E-C4BD-5F1B-6AB4-13EDCE881D86}"/>
                  </a:ext>
                </a:extLst>
              </p:cNvPr>
              <p:cNvSpPr/>
              <p:nvPr/>
            </p:nvSpPr>
            <p:spPr bwMode="auto">
              <a:xfrm>
                <a:off x="7007225" y="3405188"/>
                <a:ext cx="234950" cy="138113"/>
              </a:xfrm>
              <a:custGeom>
                <a:avLst/>
                <a:gdLst>
                  <a:gd name="T0" fmla="*/ 0 w 62"/>
                  <a:gd name="T1" fmla="*/ 0 h 37"/>
                  <a:gd name="T2" fmla="*/ 32 w 62"/>
                  <a:gd name="T3" fmla="*/ 37 h 37"/>
                  <a:gd name="T4" fmla="*/ 62 w 62"/>
                  <a:gd name="T5" fmla="*/ 0 h 37"/>
                  <a:gd name="T6" fmla="*/ 62 w 62"/>
                  <a:gd name="T7" fmla="*/ 0 h 37"/>
                  <a:gd name="T8" fmla="*/ 23 w 62"/>
                  <a:gd name="T9" fmla="*/ 4 h 37"/>
                  <a:gd name="T10" fmla="*/ 0 w 62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37">
                    <a:moveTo>
                      <a:pt x="0" y="0"/>
                    </a:moveTo>
                    <a:cubicBezTo>
                      <a:pt x="32" y="37"/>
                      <a:pt x="32" y="37"/>
                      <a:pt x="32" y="37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5" y="4"/>
                      <a:pt x="7" y="3"/>
                      <a:pt x="0" y="0"/>
                    </a:cubicBez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3857B18-B51A-D651-B9BA-7E953F1CD50C}"/>
                  </a:ext>
                </a:extLst>
              </p:cNvPr>
              <p:cNvSpPr/>
              <p:nvPr/>
            </p:nvSpPr>
            <p:spPr bwMode="auto">
              <a:xfrm>
                <a:off x="5948363" y="3649663"/>
                <a:ext cx="207963" cy="460375"/>
              </a:xfrm>
              <a:custGeom>
                <a:avLst/>
                <a:gdLst>
                  <a:gd name="T0" fmla="*/ 93 w 131"/>
                  <a:gd name="T1" fmla="*/ 290 h 290"/>
                  <a:gd name="T2" fmla="*/ 0 w 131"/>
                  <a:gd name="T3" fmla="*/ 0 h 290"/>
                  <a:gd name="T4" fmla="*/ 131 w 131"/>
                  <a:gd name="T5" fmla="*/ 98 h 290"/>
                  <a:gd name="T6" fmla="*/ 93 w 131"/>
                  <a:gd name="T7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90">
                    <a:moveTo>
                      <a:pt x="93" y="290"/>
                    </a:moveTo>
                    <a:lnTo>
                      <a:pt x="0" y="0"/>
                    </a:lnTo>
                    <a:lnTo>
                      <a:pt x="131" y="98"/>
                    </a:lnTo>
                    <a:lnTo>
                      <a:pt x="93" y="290"/>
                    </a:ln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E44DC72-C1BF-8C8B-4329-16562007AC24}"/>
                  </a:ext>
                </a:extLst>
              </p:cNvPr>
              <p:cNvSpPr/>
              <p:nvPr/>
            </p:nvSpPr>
            <p:spPr bwMode="auto">
              <a:xfrm>
                <a:off x="5395913" y="3068638"/>
                <a:ext cx="552450" cy="928688"/>
              </a:xfrm>
              <a:custGeom>
                <a:avLst/>
                <a:gdLst>
                  <a:gd name="T0" fmla="*/ 0 w 147"/>
                  <a:gd name="T1" fmla="*/ 0 h 246"/>
                  <a:gd name="T2" fmla="*/ 147 w 147"/>
                  <a:gd name="T3" fmla="*/ 154 h 246"/>
                  <a:gd name="T4" fmla="*/ 50 w 147"/>
                  <a:gd name="T5" fmla="*/ 216 h 246"/>
                  <a:gd name="T6" fmla="*/ 0 w 147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246">
                    <a:moveTo>
                      <a:pt x="0" y="0"/>
                    </a:moveTo>
                    <a:cubicBezTo>
                      <a:pt x="0" y="0"/>
                      <a:pt x="63" y="9"/>
                      <a:pt x="147" y="154"/>
                    </a:cubicBezTo>
                    <a:cubicBezTo>
                      <a:pt x="147" y="154"/>
                      <a:pt x="58" y="246"/>
                      <a:pt x="50" y="216"/>
                    </a:cubicBezTo>
                    <a:cubicBezTo>
                      <a:pt x="27" y="128"/>
                      <a:pt x="3" y="32"/>
                      <a:pt x="0" y="0"/>
                    </a:cubicBezTo>
                    <a:close/>
                  </a:path>
                </a:pathLst>
              </a:custGeom>
              <a:solidFill>
                <a:srgbClr val="6A88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0794511-9ED9-3A54-26BF-09B122CAF27F}"/>
                  </a:ext>
                </a:extLst>
              </p:cNvPr>
              <p:cNvSpPr/>
              <p:nvPr/>
            </p:nvSpPr>
            <p:spPr bwMode="auto">
              <a:xfrm>
                <a:off x="5605463" y="3513138"/>
                <a:ext cx="177800" cy="333375"/>
              </a:xfrm>
              <a:custGeom>
                <a:avLst/>
                <a:gdLst>
                  <a:gd name="T0" fmla="*/ 76 w 112"/>
                  <a:gd name="T1" fmla="*/ 210 h 210"/>
                  <a:gd name="T2" fmla="*/ 0 w 112"/>
                  <a:gd name="T3" fmla="*/ 0 h 210"/>
                  <a:gd name="T4" fmla="*/ 112 w 112"/>
                  <a:gd name="T5" fmla="*/ 184 h 210"/>
                  <a:gd name="T6" fmla="*/ 76 w 112"/>
                  <a:gd name="T7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10">
                    <a:moveTo>
                      <a:pt x="76" y="210"/>
                    </a:moveTo>
                    <a:lnTo>
                      <a:pt x="0" y="0"/>
                    </a:lnTo>
                    <a:lnTo>
                      <a:pt x="112" y="184"/>
                    </a:lnTo>
                    <a:lnTo>
                      <a:pt x="76" y="210"/>
                    </a:lnTo>
                    <a:close/>
                  </a:path>
                </a:pathLst>
              </a:custGeom>
              <a:solidFill>
                <a:srgbClr val="557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52E4E4C-E78A-504D-D9FE-8D41663C20A0}"/>
                  </a:ext>
                </a:extLst>
              </p:cNvPr>
              <p:cNvSpPr/>
              <p:nvPr/>
            </p:nvSpPr>
            <p:spPr bwMode="auto">
              <a:xfrm>
                <a:off x="3451225" y="3000376"/>
                <a:ext cx="2406650" cy="2490788"/>
              </a:xfrm>
              <a:custGeom>
                <a:avLst/>
                <a:gdLst>
                  <a:gd name="T0" fmla="*/ 627 w 639"/>
                  <a:gd name="T1" fmla="*/ 286 h 660"/>
                  <a:gd name="T2" fmla="*/ 572 w 639"/>
                  <a:gd name="T3" fmla="*/ 136 h 660"/>
                  <a:gd name="T4" fmla="*/ 427 w 639"/>
                  <a:gd name="T5" fmla="*/ 1 h 660"/>
                  <a:gd name="T6" fmla="*/ 222 w 639"/>
                  <a:gd name="T7" fmla="*/ 3 h 660"/>
                  <a:gd name="T8" fmla="*/ 161 w 639"/>
                  <a:gd name="T9" fmla="*/ 24 h 660"/>
                  <a:gd name="T10" fmla="*/ 137 w 639"/>
                  <a:gd name="T11" fmla="*/ 49 h 660"/>
                  <a:gd name="T12" fmla="*/ 137 w 639"/>
                  <a:gd name="T13" fmla="*/ 49 h 660"/>
                  <a:gd name="T14" fmla="*/ 137 w 639"/>
                  <a:gd name="T15" fmla="*/ 49 h 660"/>
                  <a:gd name="T16" fmla="*/ 129 w 639"/>
                  <a:gd name="T17" fmla="*/ 63 h 660"/>
                  <a:gd name="T18" fmla="*/ 8 w 639"/>
                  <a:gd name="T19" fmla="*/ 266 h 660"/>
                  <a:gd name="T20" fmla="*/ 22 w 639"/>
                  <a:gd name="T21" fmla="*/ 305 h 660"/>
                  <a:gd name="T22" fmla="*/ 22 w 639"/>
                  <a:gd name="T23" fmla="*/ 305 h 660"/>
                  <a:gd name="T24" fmla="*/ 117 w 639"/>
                  <a:gd name="T25" fmla="*/ 339 h 660"/>
                  <a:gd name="T26" fmla="*/ 120 w 639"/>
                  <a:gd name="T27" fmla="*/ 660 h 660"/>
                  <a:gd name="T28" fmla="*/ 576 w 639"/>
                  <a:gd name="T29" fmla="*/ 660 h 660"/>
                  <a:gd name="T30" fmla="*/ 591 w 639"/>
                  <a:gd name="T31" fmla="*/ 427 h 660"/>
                  <a:gd name="T32" fmla="*/ 617 w 639"/>
                  <a:gd name="T33" fmla="*/ 387 h 660"/>
                  <a:gd name="T34" fmla="*/ 627 w 639"/>
                  <a:gd name="T35" fmla="*/ 286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9" h="660">
                    <a:moveTo>
                      <a:pt x="627" y="286"/>
                    </a:moveTo>
                    <a:cubicBezTo>
                      <a:pt x="572" y="136"/>
                      <a:pt x="572" y="136"/>
                      <a:pt x="572" y="136"/>
                    </a:cubicBezTo>
                    <a:cubicBezTo>
                      <a:pt x="571" y="32"/>
                      <a:pt x="522" y="0"/>
                      <a:pt x="427" y="1"/>
                    </a:cubicBezTo>
                    <a:cubicBezTo>
                      <a:pt x="222" y="3"/>
                      <a:pt x="222" y="3"/>
                      <a:pt x="222" y="3"/>
                    </a:cubicBezTo>
                    <a:cubicBezTo>
                      <a:pt x="199" y="3"/>
                      <a:pt x="178" y="11"/>
                      <a:pt x="161" y="24"/>
                    </a:cubicBezTo>
                    <a:cubicBezTo>
                      <a:pt x="152" y="31"/>
                      <a:pt x="144" y="40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34" y="54"/>
                      <a:pt x="132" y="58"/>
                      <a:pt x="129" y="63"/>
                    </a:cubicBezTo>
                    <a:cubicBezTo>
                      <a:pt x="8" y="266"/>
                      <a:pt x="8" y="266"/>
                      <a:pt x="8" y="266"/>
                    </a:cubicBezTo>
                    <a:cubicBezTo>
                      <a:pt x="0" y="281"/>
                      <a:pt x="6" y="300"/>
                      <a:pt x="22" y="305"/>
                    </a:cubicBezTo>
                    <a:cubicBezTo>
                      <a:pt x="22" y="305"/>
                      <a:pt x="22" y="305"/>
                      <a:pt x="22" y="305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20" y="660"/>
                      <a:pt x="120" y="660"/>
                      <a:pt x="120" y="660"/>
                    </a:cubicBezTo>
                    <a:cubicBezTo>
                      <a:pt x="576" y="660"/>
                      <a:pt x="576" y="660"/>
                      <a:pt x="576" y="660"/>
                    </a:cubicBezTo>
                    <a:cubicBezTo>
                      <a:pt x="591" y="427"/>
                      <a:pt x="591" y="427"/>
                      <a:pt x="591" y="427"/>
                    </a:cubicBezTo>
                    <a:cubicBezTo>
                      <a:pt x="617" y="387"/>
                      <a:pt x="617" y="387"/>
                      <a:pt x="617" y="387"/>
                    </a:cubicBezTo>
                    <a:cubicBezTo>
                      <a:pt x="635" y="358"/>
                      <a:pt x="639" y="319"/>
                      <a:pt x="627" y="286"/>
                    </a:cubicBezTo>
                    <a:close/>
                  </a:path>
                </a:pathLst>
              </a:custGeom>
              <a:solidFill>
                <a:srgbClr val="708C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E32727B-FCCC-92AC-ED7B-11A2A83EB46B}"/>
                  </a:ext>
                </a:extLst>
              </p:cNvPr>
              <p:cNvSpPr/>
              <p:nvPr/>
            </p:nvSpPr>
            <p:spPr bwMode="auto">
              <a:xfrm>
                <a:off x="4343400" y="1841501"/>
                <a:ext cx="1165225" cy="1476375"/>
              </a:xfrm>
              <a:custGeom>
                <a:avLst/>
                <a:gdLst>
                  <a:gd name="T0" fmla="*/ 252 w 309"/>
                  <a:gd name="T1" fmla="*/ 9 h 391"/>
                  <a:gd name="T2" fmla="*/ 248 w 309"/>
                  <a:gd name="T3" fmla="*/ 0 h 391"/>
                  <a:gd name="T4" fmla="*/ 114 w 309"/>
                  <a:gd name="T5" fmla="*/ 72 h 391"/>
                  <a:gd name="T6" fmla="*/ 55 w 309"/>
                  <a:gd name="T7" fmla="*/ 152 h 391"/>
                  <a:gd name="T8" fmla="*/ 62 w 309"/>
                  <a:gd name="T9" fmla="*/ 92 h 391"/>
                  <a:gd name="T10" fmla="*/ 30 w 309"/>
                  <a:gd name="T11" fmla="*/ 78 h 391"/>
                  <a:gd name="T12" fmla="*/ 2 w 309"/>
                  <a:gd name="T13" fmla="*/ 114 h 391"/>
                  <a:gd name="T14" fmla="*/ 41 w 309"/>
                  <a:gd name="T15" fmla="*/ 159 h 391"/>
                  <a:gd name="T16" fmla="*/ 49 w 309"/>
                  <a:gd name="T17" fmla="*/ 160 h 391"/>
                  <a:gd name="T18" fmla="*/ 49 w 309"/>
                  <a:gd name="T19" fmla="*/ 321 h 391"/>
                  <a:gd name="T20" fmla="*/ 119 w 309"/>
                  <a:gd name="T21" fmla="*/ 391 h 391"/>
                  <a:gd name="T22" fmla="*/ 132 w 309"/>
                  <a:gd name="T23" fmla="*/ 391 h 391"/>
                  <a:gd name="T24" fmla="*/ 202 w 309"/>
                  <a:gd name="T25" fmla="*/ 321 h 391"/>
                  <a:gd name="T26" fmla="*/ 202 w 309"/>
                  <a:gd name="T27" fmla="*/ 298 h 391"/>
                  <a:gd name="T28" fmla="*/ 267 w 309"/>
                  <a:gd name="T29" fmla="*/ 255 h 391"/>
                  <a:gd name="T30" fmla="*/ 299 w 309"/>
                  <a:gd name="T31" fmla="*/ 183 h 391"/>
                  <a:gd name="T32" fmla="*/ 308 w 309"/>
                  <a:gd name="T33" fmla="*/ 79 h 391"/>
                  <a:gd name="T34" fmla="*/ 308 w 309"/>
                  <a:gd name="T35" fmla="*/ 65 h 391"/>
                  <a:gd name="T36" fmla="*/ 252 w 309"/>
                  <a:gd name="T37" fmla="*/ 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9" h="391">
                    <a:moveTo>
                      <a:pt x="252" y="9"/>
                    </a:moveTo>
                    <a:cubicBezTo>
                      <a:pt x="250" y="6"/>
                      <a:pt x="249" y="3"/>
                      <a:pt x="248" y="0"/>
                    </a:cubicBezTo>
                    <a:cubicBezTo>
                      <a:pt x="229" y="41"/>
                      <a:pt x="197" y="66"/>
                      <a:pt x="114" y="72"/>
                    </a:cubicBezTo>
                    <a:cubicBezTo>
                      <a:pt x="55" y="152"/>
                      <a:pt x="55" y="152"/>
                      <a:pt x="55" y="15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50" y="89"/>
                      <a:pt x="39" y="84"/>
                      <a:pt x="30" y="78"/>
                    </a:cubicBezTo>
                    <a:cubicBezTo>
                      <a:pt x="15" y="83"/>
                      <a:pt x="4" y="97"/>
                      <a:pt x="2" y="114"/>
                    </a:cubicBezTo>
                    <a:cubicBezTo>
                      <a:pt x="0" y="137"/>
                      <a:pt x="18" y="157"/>
                      <a:pt x="41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321"/>
                      <a:pt x="49" y="321"/>
                      <a:pt x="49" y="321"/>
                    </a:cubicBezTo>
                    <a:cubicBezTo>
                      <a:pt x="49" y="360"/>
                      <a:pt x="80" y="391"/>
                      <a:pt x="119" y="391"/>
                    </a:cubicBezTo>
                    <a:cubicBezTo>
                      <a:pt x="132" y="391"/>
                      <a:pt x="132" y="391"/>
                      <a:pt x="132" y="391"/>
                    </a:cubicBezTo>
                    <a:cubicBezTo>
                      <a:pt x="171" y="391"/>
                      <a:pt x="202" y="360"/>
                      <a:pt x="202" y="321"/>
                    </a:cubicBezTo>
                    <a:cubicBezTo>
                      <a:pt x="202" y="298"/>
                      <a:pt x="202" y="298"/>
                      <a:pt x="202" y="298"/>
                    </a:cubicBezTo>
                    <a:cubicBezTo>
                      <a:pt x="228" y="291"/>
                      <a:pt x="251" y="276"/>
                      <a:pt x="267" y="255"/>
                    </a:cubicBezTo>
                    <a:cubicBezTo>
                      <a:pt x="285" y="236"/>
                      <a:pt x="297" y="211"/>
                      <a:pt x="299" y="183"/>
                    </a:cubicBezTo>
                    <a:cubicBezTo>
                      <a:pt x="308" y="79"/>
                      <a:pt x="308" y="79"/>
                      <a:pt x="308" y="79"/>
                    </a:cubicBezTo>
                    <a:cubicBezTo>
                      <a:pt x="308" y="74"/>
                      <a:pt x="309" y="69"/>
                      <a:pt x="308" y="65"/>
                    </a:cubicBezTo>
                    <a:cubicBezTo>
                      <a:pt x="289" y="44"/>
                      <a:pt x="261" y="28"/>
                      <a:pt x="252" y="9"/>
                    </a:cubicBezTo>
                    <a:close/>
                  </a:path>
                </a:pathLst>
              </a:custGeom>
              <a:solidFill>
                <a:srgbClr val="F7C9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DEB536D-65CC-A4A4-1159-D2CEEEAF649D}"/>
                  </a:ext>
                </a:extLst>
              </p:cNvPr>
              <p:cNvSpPr/>
              <p:nvPr/>
            </p:nvSpPr>
            <p:spPr bwMode="auto">
              <a:xfrm>
                <a:off x="4302125" y="3019426"/>
                <a:ext cx="949325" cy="498475"/>
              </a:xfrm>
              <a:custGeom>
                <a:avLst/>
                <a:gdLst>
                  <a:gd name="T0" fmla="*/ 156 w 252"/>
                  <a:gd name="T1" fmla="*/ 129 h 132"/>
                  <a:gd name="T2" fmla="*/ 156 w 252"/>
                  <a:gd name="T3" fmla="*/ 96 h 132"/>
                  <a:gd name="T4" fmla="*/ 60 w 252"/>
                  <a:gd name="T5" fmla="*/ 0 h 132"/>
                  <a:gd name="T6" fmla="*/ 60 w 252"/>
                  <a:gd name="T7" fmla="*/ 0 h 132"/>
                  <a:gd name="T8" fmla="*/ 54 w 252"/>
                  <a:gd name="T9" fmla="*/ 0 h 132"/>
                  <a:gd name="T10" fmla="*/ 0 w 252"/>
                  <a:gd name="T11" fmla="*/ 132 h 132"/>
                  <a:gd name="T12" fmla="*/ 157 w 252"/>
                  <a:gd name="T13" fmla="*/ 129 h 132"/>
                  <a:gd name="T14" fmla="*/ 157 w 252"/>
                  <a:gd name="T15" fmla="*/ 96 h 132"/>
                  <a:gd name="T16" fmla="*/ 252 w 252"/>
                  <a:gd name="T17" fmla="*/ 0 h 132"/>
                  <a:gd name="T18" fmla="*/ 252 w 252"/>
                  <a:gd name="T1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132">
                    <a:moveTo>
                      <a:pt x="156" y="129"/>
                    </a:move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43"/>
                      <a:pt x="113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157" y="129"/>
                      <a:pt x="157" y="129"/>
                      <a:pt x="157" y="129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43"/>
                      <a:pt x="200" y="0"/>
                      <a:pt x="252" y="0"/>
                    </a:cubicBezTo>
                    <a:cubicBezTo>
                      <a:pt x="252" y="0"/>
                      <a:pt x="252" y="0"/>
                      <a:pt x="252" y="0"/>
                    </a:cubicBezTo>
                  </a:path>
                </a:pathLst>
              </a:custGeom>
              <a:solidFill>
                <a:srgbClr val="708C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B49DA79-3252-265F-15D4-8B1FF0863A57}"/>
                  </a:ext>
                </a:extLst>
              </p:cNvPr>
              <p:cNvSpPr/>
              <p:nvPr/>
            </p:nvSpPr>
            <p:spPr bwMode="auto">
              <a:xfrm>
                <a:off x="4943475" y="3290888"/>
                <a:ext cx="36513" cy="41275"/>
              </a:xfrm>
              <a:prstGeom prst="ellipse">
                <a:avLst/>
              </a:prstGeom>
              <a:solidFill>
                <a:srgbClr val="557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E7AFBBA-E6D1-87B9-AF37-8515F19C672C}"/>
                  </a:ext>
                </a:extLst>
              </p:cNvPr>
              <p:cNvSpPr/>
              <p:nvPr/>
            </p:nvSpPr>
            <p:spPr bwMode="auto">
              <a:xfrm>
                <a:off x="4943475" y="3438526"/>
                <a:ext cx="36513" cy="41275"/>
              </a:xfrm>
              <a:prstGeom prst="ellipse">
                <a:avLst/>
              </a:prstGeom>
              <a:solidFill>
                <a:srgbClr val="557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FBAA46-7D94-66BC-5478-2D2947DB4B8A}"/>
                  </a:ext>
                </a:extLst>
              </p:cNvPr>
              <p:cNvSpPr/>
              <p:nvPr/>
            </p:nvSpPr>
            <p:spPr bwMode="auto">
              <a:xfrm>
                <a:off x="4551363" y="2416176"/>
                <a:ext cx="1588" cy="1588"/>
              </a:xfrm>
              <a:prstGeom prst="rect">
                <a:avLst/>
              </a:prstGeom>
              <a:solidFill>
                <a:srgbClr val="353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D21F30B-96CF-A157-FBB7-7F396434E615}"/>
                  </a:ext>
                </a:extLst>
              </p:cNvPr>
              <p:cNvSpPr/>
              <p:nvPr/>
            </p:nvSpPr>
            <p:spPr bwMode="auto">
              <a:xfrm>
                <a:off x="4551363" y="2185988"/>
                <a:ext cx="25400" cy="230188"/>
              </a:xfrm>
              <a:custGeom>
                <a:avLst/>
                <a:gdLst>
                  <a:gd name="T0" fmla="*/ 6 w 7"/>
                  <a:gd name="T1" fmla="*/ 0 h 61"/>
                  <a:gd name="T2" fmla="*/ 4 w 7"/>
                  <a:gd name="T3" fmla="*/ 17 h 61"/>
                  <a:gd name="T4" fmla="*/ 0 w 7"/>
                  <a:gd name="T5" fmla="*/ 61 h 61"/>
                  <a:gd name="T6" fmla="*/ 7 w 7"/>
                  <a:gd name="T7" fmla="*/ 1 h 61"/>
                  <a:gd name="T8" fmla="*/ 6 w 7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1">
                    <a:moveTo>
                      <a:pt x="6" y="0"/>
                    </a:moveTo>
                    <a:cubicBezTo>
                      <a:pt x="5" y="6"/>
                      <a:pt x="4" y="11"/>
                      <a:pt x="4" y="17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F8E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26B5902-01EB-48FA-511C-420DF8401D30}"/>
                  </a:ext>
                </a:extLst>
              </p:cNvPr>
              <p:cNvSpPr/>
              <p:nvPr/>
            </p:nvSpPr>
            <p:spPr bwMode="auto">
              <a:xfrm>
                <a:off x="4532313" y="2359026"/>
                <a:ext cx="814388" cy="750888"/>
              </a:xfrm>
              <a:custGeom>
                <a:avLst/>
                <a:gdLst>
                  <a:gd name="T0" fmla="*/ 3 w 216"/>
                  <a:gd name="T1" fmla="*/ 36 h 199"/>
                  <a:gd name="T2" fmla="*/ 48 w 216"/>
                  <a:gd name="T3" fmla="*/ 139 h 199"/>
                  <a:gd name="T4" fmla="*/ 93 w 216"/>
                  <a:gd name="T5" fmla="*/ 194 h 199"/>
                  <a:gd name="T6" fmla="*/ 154 w 216"/>
                  <a:gd name="T7" fmla="*/ 160 h 199"/>
                  <a:gd name="T8" fmla="*/ 216 w 216"/>
                  <a:gd name="T9" fmla="*/ 118 h 199"/>
                  <a:gd name="T10" fmla="*/ 122 w 216"/>
                  <a:gd name="T11" fmla="*/ 154 h 199"/>
                  <a:gd name="T12" fmla="*/ 122 w 216"/>
                  <a:gd name="T13" fmla="*/ 154 h 199"/>
                  <a:gd name="T14" fmla="*/ 14 w 216"/>
                  <a:gd name="T15" fmla="*/ 26 h 199"/>
                  <a:gd name="T16" fmla="*/ 16 w 216"/>
                  <a:gd name="T17" fmla="*/ 0 h 199"/>
                  <a:gd name="T18" fmla="*/ 5 w 216"/>
                  <a:gd name="T19" fmla="*/ 15 h 199"/>
                  <a:gd name="T20" fmla="*/ 3 w 216"/>
                  <a:gd name="T21" fmla="*/ 3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6" h="199">
                    <a:moveTo>
                      <a:pt x="3" y="36"/>
                    </a:moveTo>
                    <a:cubicBezTo>
                      <a:pt x="0" y="77"/>
                      <a:pt x="18" y="115"/>
                      <a:pt x="48" y="139"/>
                    </a:cubicBezTo>
                    <a:cubicBezTo>
                      <a:pt x="48" y="165"/>
                      <a:pt x="66" y="189"/>
                      <a:pt x="93" y="194"/>
                    </a:cubicBezTo>
                    <a:cubicBezTo>
                      <a:pt x="119" y="199"/>
                      <a:pt x="144" y="184"/>
                      <a:pt x="154" y="160"/>
                    </a:cubicBezTo>
                    <a:cubicBezTo>
                      <a:pt x="179" y="153"/>
                      <a:pt x="201" y="138"/>
                      <a:pt x="216" y="118"/>
                    </a:cubicBezTo>
                    <a:cubicBezTo>
                      <a:pt x="193" y="143"/>
                      <a:pt x="158" y="157"/>
                      <a:pt x="122" y="154"/>
                    </a:cubicBezTo>
                    <a:cubicBezTo>
                      <a:pt x="122" y="154"/>
                      <a:pt x="122" y="154"/>
                      <a:pt x="122" y="154"/>
                    </a:cubicBezTo>
                    <a:cubicBezTo>
                      <a:pt x="57" y="148"/>
                      <a:pt x="8" y="91"/>
                      <a:pt x="14" y="2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" y="15"/>
                      <a:pt x="5" y="15"/>
                      <a:pt x="5" y="15"/>
                    </a:cubicBezTo>
                    <a:lnTo>
                      <a:pt x="3" y="36"/>
                    </a:lnTo>
                    <a:close/>
                  </a:path>
                </a:pathLst>
              </a:custGeom>
              <a:solidFill>
                <a:srgbClr val="FF8E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15CBC51-926A-BC6B-E039-893E0BC962B5}"/>
                  </a:ext>
                </a:extLst>
              </p:cNvPr>
              <p:cNvSpPr/>
              <p:nvPr/>
            </p:nvSpPr>
            <p:spPr bwMode="auto">
              <a:xfrm>
                <a:off x="4445000" y="2200276"/>
                <a:ext cx="84138" cy="125413"/>
              </a:xfrm>
              <a:custGeom>
                <a:avLst/>
                <a:gdLst>
                  <a:gd name="T0" fmla="*/ 2 w 22"/>
                  <a:gd name="T1" fmla="*/ 33 h 33"/>
                  <a:gd name="T2" fmla="*/ 1 w 22"/>
                  <a:gd name="T3" fmla="*/ 31 h 33"/>
                  <a:gd name="T4" fmla="*/ 2 w 22"/>
                  <a:gd name="T5" fmla="*/ 29 h 33"/>
                  <a:gd name="T6" fmla="*/ 17 w 22"/>
                  <a:gd name="T7" fmla="*/ 22 h 33"/>
                  <a:gd name="T8" fmla="*/ 5 w 22"/>
                  <a:gd name="T9" fmla="*/ 3 h 33"/>
                  <a:gd name="T10" fmla="*/ 6 w 22"/>
                  <a:gd name="T11" fmla="*/ 0 h 33"/>
                  <a:gd name="T12" fmla="*/ 8 w 22"/>
                  <a:gd name="T13" fmla="*/ 1 h 33"/>
                  <a:gd name="T14" fmla="*/ 22 w 22"/>
                  <a:gd name="T15" fmla="*/ 22 h 33"/>
                  <a:gd name="T16" fmla="*/ 22 w 22"/>
                  <a:gd name="T17" fmla="*/ 24 h 33"/>
                  <a:gd name="T18" fmla="*/ 21 w 22"/>
                  <a:gd name="T19" fmla="*/ 25 h 33"/>
                  <a:gd name="T20" fmla="*/ 3 w 22"/>
                  <a:gd name="T21" fmla="*/ 32 h 33"/>
                  <a:gd name="T22" fmla="*/ 2 w 22"/>
                  <a:gd name="T2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33">
                    <a:moveTo>
                      <a:pt x="2" y="33"/>
                    </a:moveTo>
                    <a:cubicBezTo>
                      <a:pt x="2" y="33"/>
                      <a:pt x="1" y="32"/>
                      <a:pt x="1" y="31"/>
                    </a:cubicBezTo>
                    <a:cubicBezTo>
                      <a:pt x="0" y="30"/>
                      <a:pt x="1" y="29"/>
                      <a:pt x="2" y="29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7" y="0"/>
                      <a:pt x="8" y="0"/>
                      <a:pt x="8" y="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3"/>
                      <a:pt x="22" y="24"/>
                      <a:pt x="22" y="24"/>
                    </a:cubicBezTo>
                    <a:cubicBezTo>
                      <a:pt x="22" y="25"/>
                      <a:pt x="21" y="25"/>
                      <a:pt x="21" y="25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3"/>
                      <a:pt x="3" y="33"/>
                      <a:pt x="2" y="33"/>
                    </a:cubicBez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A7A1811-5A34-CBF8-D380-731ACE0D70FF}"/>
                  </a:ext>
                </a:extLst>
              </p:cNvPr>
              <p:cNvSpPr/>
              <p:nvPr/>
            </p:nvSpPr>
            <p:spPr bwMode="auto">
              <a:xfrm>
                <a:off x="4987925" y="2762251"/>
                <a:ext cx="95250" cy="57150"/>
              </a:xfrm>
              <a:custGeom>
                <a:avLst/>
                <a:gdLst>
                  <a:gd name="T0" fmla="*/ 22 w 25"/>
                  <a:gd name="T1" fmla="*/ 15 h 15"/>
                  <a:gd name="T2" fmla="*/ 21 w 25"/>
                  <a:gd name="T3" fmla="*/ 14 h 15"/>
                  <a:gd name="T4" fmla="*/ 3 w 25"/>
                  <a:gd name="T5" fmla="*/ 7 h 15"/>
                  <a:gd name="T6" fmla="*/ 0 w 25"/>
                  <a:gd name="T7" fmla="*/ 6 h 15"/>
                  <a:gd name="T8" fmla="*/ 2 w 25"/>
                  <a:gd name="T9" fmla="*/ 3 h 15"/>
                  <a:gd name="T10" fmla="*/ 24 w 25"/>
                  <a:gd name="T11" fmla="*/ 12 h 15"/>
                  <a:gd name="T12" fmla="*/ 24 w 25"/>
                  <a:gd name="T13" fmla="*/ 14 h 15"/>
                  <a:gd name="T14" fmla="*/ 22 w 25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5">
                    <a:moveTo>
                      <a:pt x="22" y="15"/>
                    </a:moveTo>
                    <a:cubicBezTo>
                      <a:pt x="22" y="15"/>
                      <a:pt x="21" y="14"/>
                      <a:pt x="21" y="14"/>
                    </a:cubicBezTo>
                    <a:cubicBezTo>
                      <a:pt x="14" y="4"/>
                      <a:pt x="3" y="7"/>
                      <a:pt x="3" y="7"/>
                    </a:cubicBezTo>
                    <a:cubicBezTo>
                      <a:pt x="2" y="7"/>
                      <a:pt x="1" y="7"/>
                      <a:pt x="0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2" y="3"/>
                      <a:pt x="16" y="0"/>
                      <a:pt x="24" y="12"/>
                    </a:cubicBezTo>
                    <a:cubicBezTo>
                      <a:pt x="25" y="13"/>
                      <a:pt x="24" y="14"/>
                      <a:pt x="24" y="14"/>
                    </a:cubicBezTo>
                    <a:cubicBezTo>
                      <a:pt x="23" y="15"/>
                      <a:pt x="23" y="15"/>
                      <a:pt x="22" y="15"/>
                    </a:cubicBez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51DCF2-6C42-AA14-6583-1D942AA93122}"/>
                  </a:ext>
                </a:extLst>
              </p:cNvPr>
              <p:cNvSpPr/>
              <p:nvPr/>
            </p:nvSpPr>
            <p:spPr bwMode="auto">
              <a:xfrm>
                <a:off x="4792663" y="2370138"/>
                <a:ext cx="342900" cy="306388"/>
              </a:xfrm>
              <a:custGeom>
                <a:avLst/>
                <a:gdLst>
                  <a:gd name="T0" fmla="*/ 37 w 91"/>
                  <a:gd name="T1" fmla="*/ 11 h 81"/>
                  <a:gd name="T2" fmla="*/ 72 w 91"/>
                  <a:gd name="T3" fmla="*/ 42 h 81"/>
                  <a:gd name="T4" fmla="*/ 30 w 91"/>
                  <a:gd name="T5" fmla="*/ 64 h 81"/>
                  <a:gd name="T6" fmla="*/ 37 w 91"/>
                  <a:gd name="T7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" h="81">
                    <a:moveTo>
                      <a:pt x="37" y="11"/>
                    </a:moveTo>
                    <a:cubicBezTo>
                      <a:pt x="37" y="11"/>
                      <a:pt x="53" y="30"/>
                      <a:pt x="72" y="42"/>
                    </a:cubicBezTo>
                    <a:cubicBezTo>
                      <a:pt x="91" y="54"/>
                      <a:pt x="59" y="81"/>
                      <a:pt x="30" y="64"/>
                    </a:cubicBezTo>
                    <a:cubicBezTo>
                      <a:pt x="0" y="47"/>
                      <a:pt x="22" y="0"/>
                      <a:pt x="37" y="11"/>
                    </a:cubicBezTo>
                    <a:close/>
                  </a:path>
                </a:pathLst>
              </a:custGeom>
              <a:solidFill>
                <a:srgbClr val="FF8E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15F05BA-A159-3E5A-3E7D-2F4438F18399}"/>
                  </a:ext>
                </a:extLst>
              </p:cNvPr>
              <p:cNvSpPr/>
              <p:nvPr/>
            </p:nvSpPr>
            <p:spPr bwMode="auto">
              <a:xfrm>
                <a:off x="4905375" y="2479676"/>
                <a:ext cx="38100" cy="90488"/>
              </a:xfrm>
              <a:custGeom>
                <a:avLst/>
                <a:gdLst>
                  <a:gd name="T0" fmla="*/ 3 w 10"/>
                  <a:gd name="T1" fmla="*/ 24 h 24"/>
                  <a:gd name="T2" fmla="*/ 2 w 10"/>
                  <a:gd name="T3" fmla="*/ 23 h 24"/>
                  <a:gd name="T4" fmla="*/ 2 w 10"/>
                  <a:gd name="T5" fmla="*/ 21 h 24"/>
                  <a:gd name="T6" fmla="*/ 1 w 10"/>
                  <a:gd name="T7" fmla="*/ 3 h 24"/>
                  <a:gd name="T8" fmla="*/ 1 w 10"/>
                  <a:gd name="T9" fmla="*/ 1 h 24"/>
                  <a:gd name="T10" fmla="*/ 3 w 10"/>
                  <a:gd name="T11" fmla="*/ 1 h 24"/>
                  <a:gd name="T12" fmla="*/ 4 w 10"/>
                  <a:gd name="T13" fmla="*/ 23 h 24"/>
                  <a:gd name="T14" fmla="*/ 3 w 10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4">
                    <a:moveTo>
                      <a:pt x="3" y="24"/>
                    </a:moveTo>
                    <a:cubicBezTo>
                      <a:pt x="2" y="24"/>
                      <a:pt x="2" y="24"/>
                      <a:pt x="2" y="23"/>
                    </a:cubicBezTo>
                    <a:cubicBezTo>
                      <a:pt x="1" y="23"/>
                      <a:pt x="1" y="22"/>
                      <a:pt x="2" y="21"/>
                    </a:cubicBezTo>
                    <a:cubicBezTo>
                      <a:pt x="6" y="16"/>
                      <a:pt x="6" y="8"/>
                      <a:pt x="1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9" y="7"/>
                      <a:pt x="10" y="17"/>
                      <a:pt x="4" y="23"/>
                    </a:cubicBezTo>
                    <a:cubicBezTo>
                      <a:pt x="4" y="24"/>
                      <a:pt x="3" y="24"/>
                      <a:pt x="3" y="24"/>
                    </a:cubicBezTo>
                    <a:close/>
                  </a:path>
                </a:pathLst>
              </a:custGeom>
              <a:solidFill>
                <a:srgbClr val="FFC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72C319B-6C5B-DF10-BAAF-CE4567BF0C40}"/>
                  </a:ext>
                </a:extLst>
              </p:cNvPr>
              <p:cNvSpPr/>
              <p:nvPr/>
            </p:nvSpPr>
            <p:spPr bwMode="auto">
              <a:xfrm>
                <a:off x="4962525" y="2076451"/>
                <a:ext cx="214313" cy="79375"/>
              </a:xfrm>
              <a:custGeom>
                <a:avLst/>
                <a:gdLst>
                  <a:gd name="T0" fmla="*/ 5 w 57"/>
                  <a:gd name="T1" fmla="*/ 19 h 21"/>
                  <a:gd name="T2" fmla="*/ 17 w 57"/>
                  <a:gd name="T3" fmla="*/ 20 h 21"/>
                  <a:gd name="T4" fmla="*/ 29 w 57"/>
                  <a:gd name="T5" fmla="*/ 20 h 21"/>
                  <a:gd name="T6" fmla="*/ 41 w 57"/>
                  <a:gd name="T7" fmla="*/ 20 h 21"/>
                  <a:gd name="T8" fmla="*/ 53 w 57"/>
                  <a:gd name="T9" fmla="*/ 19 h 21"/>
                  <a:gd name="T10" fmla="*/ 53 w 57"/>
                  <a:gd name="T11" fmla="*/ 9 h 21"/>
                  <a:gd name="T12" fmla="*/ 28 w 57"/>
                  <a:gd name="T13" fmla="*/ 0 h 21"/>
                  <a:gd name="T14" fmla="*/ 4 w 57"/>
                  <a:gd name="T15" fmla="*/ 10 h 21"/>
                  <a:gd name="T16" fmla="*/ 5 w 57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1">
                    <a:moveTo>
                      <a:pt x="5" y="19"/>
                    </a:moveTo>
                    <a:cubicBezTo>
                      <a:pt x="8" y="21"/>
                      <a:pt x="12" y="20"/>
                      <a:pt x="17" y="20"/>
                    </a:cubicBezTo>
                    <a:cubicBezTo>
                      <a:pt x="21" y="20"/>
                      <a:pt x="25" y="20"/>
                      <a:pt x="29" y="20"/>
                    </a:cubicBezTo>
                    <a:cubicBezTo>
                      <a:pt x="32" y="20"/>
                      <a:pt x="37" y="20"/>
                      <a:pt x="41" y="20"/>
                    </a:cubicBezTo>
                    <a:cubicBezTo>
                      <a:pt x="45" y="20"/>
                      <a:pt x="49" y="21"/>
                      <a:pt x="53" y="19"/>
                    </a:cubicBezTo>
                    <a:cubicBezTo>
                      <a:pt x="56" y="18"/>
                      <a:pt x="57" y="14"/>
                      <a:pt x="53" y="9"/>
                    </a:cubicBezTo>
                    <a:cubicBezTo>
                      <a:pt x="50" y="5"/>
                      <a:pt x="41" y="0"/>
                      <a:pt x="28" y="0"/>
                    </a:cubicBezTo>
                    <a:cubicBezTo>
                      <a:pt x="16" y="0"/>
                      <a:pt x="7" y="5"/>
                      <a:pt x="4" y="10"/>
                    </a:cubicBezTo>
                    <a:cubicBezTo>
                      <a:pt x="0" y="14"/>
                      <a:pt x="2" y="18"/>
                      <a:pt x="5" y="19"/>
                    </a:cubicBezTo>
                    <a:close/>
                  </a:path>
                </a:pathLst>
              </a:custGeom>
              <a:solidFill>
                <a:srgbClr val="353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015E11A-24A6-DEFA-2E59-3AC3B919730C}"/>
                  </a:ext>
                </a:extLst>
              </p:cNvPr>
              <p:cNvSpPr/>
              <p:nvPr/>
            </p:nvSpPr>
            <p:spPr bwMode="auto">
              <a:xfrm>
                <a:off x="5327650" y="2101851"/>
                <a:ext cx="139700" cy="60325"/>
              </a:xfrm>
              <a:custGeom>
                <a:avLst/>
                <a:gdLst>
                  <a:gd name="T0" fmla="*/ 33 w 37"/>
                  <a:gd name="T1" fmla="*/ 15 h 16"/>
                  <a:gd name="T2" fmla="*/ 25 w 37"/>
                  <a:gd name="T3" fmla="*/ 15 h 16"/>
                  <a:gd name="T4" fmla="*/ 18 w 37"/>
                  <a:gd name="T5" fmla="*/ 14 h 16"/>
                  <a:gd name="T6" fmla="*/ 10 w 37"/>
                  <a:gd name="T7" fmla="*/ 13 h 16"/>
                  <a:gd name="T8" fmla="*/ 2 w 37"/>
                  <a:gd name="T9" fmla="*/ 12 h 16"/>
                  <a:gd name="T10" fmla="*/ 2 w 37"/>
                  <a:gd name="T11" fmla="*/ 5 h 16"/>
                  <a:gd name="T12" fmla="*/ 19 w 37"/>
                  <a:gd name="T13" fmla="*/ 1 h 16"/>
                  <a:gd name="T14" fmla="*/ 35 w 37"/>
                  <a:gd name="T15" fmla="*/ 9 h 16"/>
                  <a:gd name="T16" fmla="*/ 33 w 37"/>
                  <a:gd name="T1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6">
                    <a:moveTo>
                      <a:pt x="33" y="15"/>
                    </a:moveTo>
                    <a:cubicBezTo>
                      <a:pt x="31" y="16"/>
                      <a:pt x="28" y="15"/>
                      <a:pt x="25" y="15"/>
                    </a:cubicBezTo>
                    <a:cubicBezTo>
                      <a:pt x="23" y="15"/>
                      <a:pt x="20" y="14"/>
                      <a:pt x="18" y="14"/>
                    </a:cubicBezTo>
                    <a:cubicBezTo>
                      <a:pt x="15" y="14"/>
                      <a:pt x="13" y="13"/>
                      <a:pt x="10" y="13"/>
                    </a:cubicBezTo>
                    <a:cubicBezTo>
                      <a:pt x="7" y="13"/>
                      <a:pt x="4" y="13"/>
                      <a:pt x="2" y="12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5" y="3"/>
                      <a:pt x="11" y="0"/>
                      <a:pt x="19" y="1"/>
                    </a:cubicBezTo>
                    <a:cubicBezTo>
                      <a:pt x="27" y="2"/>
                      <a:pt x="33" y="6"/>
                      <a:pt x="35" y="9"/>
                    </a:cubicBezTo>
                    <a:cubicBezTo>
                      <a:pt x="37" y="12"/>
                      <a:pt x="35" y="15"/>
                      <a:pt x="33" y="15"/>
                    </a:cubicBezTo>
                    <a:close/>
                  </a:path>
                </a:pathLst>
              </a:custGeom>
              <a:solidFill>
                <a:srgbClr val="3531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9C63774-1478-9C7D-1CAC-C0C8BD157EC6}"/>
                  </a:ext>
                </a:extLst>
              </p:cNvPr>
              <p:cNvSpPr/>
              <p:nvPr/>
            </p:nvSpPr>
            <p:spPr bwMode="auto">
              <a:xfrm>
                <a:off x="5010150" y="2268538"/>
                <a:ext cx="60325" cy="60325"/>
              </a:xfrm>
              <a:custGeom>
                <a:avLst/>
                <a:gdLst>
                  <a:gd name="T0" fmla="*/ 16 w 16"/>
                  <a:gd name="T1" fmla="*/ 9 h 16"/>
                  <a:gd name="T2" fmla="*/ 7 w 16"/>
                  <a:gd name="T3" fmla="*/ 15 h 16"/>
                  <a:gd name="T4" fmla="*/ 1 w 16"/>
                  <a:gd name="T5" fmla="*/ 7 h 16"/>
                  <a:gd name="T6" fmla="*/ 9 w 16"/>
                  <a:gd name="T7" fmla="*/ 0 h 16"/>
                  <a:gd name="T8" fmla="*/ 16 w 16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6" y="9"/>
                    </a:moveTo>
                    <a:cubicBezTo>
                      <a:pt x="15" y="13"/>
                      <a:pt x="11" y="16"/>
                      <a:pt x="7" y="15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1" y="3"/>
                      <a:pt x="5" y="0"/>
                      <a:pt x="9" y="0"/>
                    </a:cubicBezTo>
                    <a:cubicBezTo>
                      <a:pt x="13" y="1"/>
                      <a:pt x="16" y="5"/>
                      <a:pt x="16" y="9"/>
                    </a:cubicBezTo>
                    <a:close/>
                  </a:path>
                </a:pathLst>
              </a:custGeom>
              <a:solidFill>
                <a:srgbClr val="1C1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EEC8190-4083-8F67-7C69-8FAE80AB89FD}"/>
                  </a:ext>
                </a:extLst>
              </p:cNvPr>
              <p:cNvSpPr/>
              <p:nvPr/>
            </p:nvSpPr>
            <p:spPr bwMode="auto">
              <a:xfrm>
                <a:off x="5338763" y="2295526"/>
                <a:ext cx="60325" cy="63500"/>
              </a:xfrm>
              <a:custGeom>
                <a:avLst/>
                <a:gdLst>
                  <a:gd name="T0" fmla="*/ 16 w 16"/>
                  <a:gd name="T1" fmla="*/ 10 h 17"/>
                  <a:gd name="T2" fmla="*/ 7 w 16"/>
                  <a:gd name="T3" fmla="*/ 16 h 17"/>
                  <a:gd name="T4" fmla="*/ 0 w 16"/>
                  <a:gd name="T5" fmla="*/ 7 h 17"/>
                  <a:gd name="T6" fmla="*/ 9 w 16"/>
                  <a:gd name="T7" fmla="*/ 1 h 17"/>
                  <a:gd name="T8" fmla="*/ 16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6" y="10"/>
                    </a:moveTo>
                    <a:cubicBezTo>
                      <a:pt x="15" y="14"/>
                      <a:pt x="11" y="17"/>
                      <a:pt x="7" y="16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1" y="3"/>
                      <a:pt x="5" y="0"/>
                      <a:pt x="9" y="1"/>
                    </a:cubicBezTo>
                    <a:cubicBezTo>
                      <a:pt x="13" y="2"/>
                      <a:pt x="16" y="5"/>
                      <a:pt x="16" y="10"/>
                    </a:cubicBezTo>
                    <a:close/>
                  </a:path>
                </a:pathLst>
              </a:custGeom>
              <a:solidFill>
                <a:srgbClr val="1C1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982F6B8-DAA5-3B12-1953-0D9DA3E7AD9F}"/>
                  </a:ext>
                </a:extLst>
              </p:cNvPr>
              <p:cNvSpPr/>
              <p:nvPr/>
            </p:nvSpPr>
            <p:spPr bwMode="auto">
              <a:xfrm>
                <a:off x="4992688" y="2306638"/>
                <a:ext cx="93663" cy="33338"/>
              </a:xfrm>
              <a:custGeom>
                <a:avLst/>
                <a:gdLst>
                  <a:gd name="T0" fmla="*/ 23 w 25"/>
                  <a:gd name="T1" fmla="*/ 9 h 9"/>
                  <a:gd name="T2" fmla="*/ 22 w 25"/>
                  <a:gd name="T3" fmla="*/ 8 h 9"/>
                  <a:gd name="T4" fmla="*/ 3 w 25"/>
                  <a:gd name="T5" fmla="*/ 7 h 9"/>
                  <a:gd name="T6" fmla="*/ 0 w 25"/>
                  <a:gd name="T7" fmla="*/ 6 h 9"/>
                  <a:gd name="T8" fmla="*/ 2 w 25"/>
                  <a:gd name="T9" fmla="*/ 3 h 9"/>
                  <a:gd name="T10" fmla="*/ 24 w 25"/>
                  <a:gd name="T11" fmla="*/ 5 h 9"/>
                  <a:gd name="T12" fmla="*/ 25 w 25"/>
                  <a:gd name="T13" fmla="*/ 8 h 9"/>
                  <a:gd name="T14" fmla="*/ 23 w 25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9">
                    <a:moveTo>
                      <a:pt x="23" y="9"/>
                    </a:moveTo>
                    <a:cubicBezTo>
                      <a:pt x="23" y="9"/>
                      <a:pt x="22" y="9"/>
                      <a:pt x="22" y="8"/>
                    </a:cubicBezTo>
                    <a:cubicBezTo>
                      <a:pt x="14" y="4"/>
                      <a:pt x="3" y="7"/>
                      <a:pt x="3" y="7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2" y="3"/>
                      <a:pt x="15" y="0"/>
                      <a:pt x="24" y="5"/>
                    </a:cubicBezTo>
                    <a:cubicBezTo>
                      <a:pt x="25" y="6"/>
                      <a:pt x="25" y="7"/>
                      <a:pt x="25" y="8"/>
                    </a:cubicBezTo>
                    <a:cubicBezTo>
                      <a:pt x="24" y="8"/>
                      <a:pt x="24" y="9"/>
                      <a:pt x="23" y="9"/>
                    </a:cubicBez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41EC67D-8690-804D-F47A-090A497A3B1F}"/>
                  </a:ext>
                </a:extLst>
              </p:cNvPr>
              <p:cNvSpPr/>
              <p:nvPr/>
            </p:nvSpPr>
            <p:spPr bwMode="auto">
              <a:xfrm>
                <a:off x="5311775" y="2336801"/>
                <a:ext cx="98425" cy="33338"/>
              </a:xfrm>
              <a:custGeom>
                <a:avLst/>
                <a:gdLst>
                  <a:gd name="T0" fmla="*/ 23 w 26"/>
                  <a:gd name="T1" fmla="*/ 9 h 9"/>
                  <a:gd name="T2" fmla="*/ 22 w 26"/>
                  <a:gd name="T3" fmla="*/ 9 h 9"/>
                  <a:gd name="T4" fmla="*/ 3 w 26"/>
                  <a:gd name="T5" fmla="*/ 7 h 9"/>
                  <a:gd name="T6" fmla="*/ 1 w 26"/>
                  <a:gd name="T7" fmla="*/ 6 h 9"/>
                  <a:gd name="T8" fmla="*/ 2 w 26"/>
                  <a:gd name="T9" fmla="*/ 3 h 9"/>
                  <a:gd name="T10" fmla="*/ 24 w 26"/>
                  <a:gd name="T11" fmla="*/ 5 h 9"/>
                  <a:gd name="T12" fmla="*/ 25 w 26"/>
                  <a:gd name="T13" fmla="*/ 8 h 9"/>
                  <a:gd name="T14" fmla="*/ 23 w 26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9">
                    <a:moveTo>
                      <a:pt x="23" y="9"/>
                    </a:moveTo>
                    <a:cubicBezTo>
                      <a:pt x="23" y="9"/>
                      <a:pt x="23" y="9"/>
                      <a:pt x="22" y="9"/>
                    </a:cubicBezTo>
                    <a:cubicBezTo>
                      <a:pt x="15" y="4"/>
                      <a:pt x="3" y="7"/>
                      <a:pt x="3" y="7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5"/>
                      <a:pt x="1" y="4"/>
                      <a:pt x="2" y="3"/>
                    </a:cubicBezTo>
                    <a:cubicBezTo>
                      <a:pt x="3" y="3"/>
                      <a:pt x="15" y="0"/>
                      <a:pt x="24" y="5"/>
                    </a:cubicBezTo>
                    <a:cubicBezTo>
                      <a:pt x="25" y="6"/>
                      <a:pt x="26" y="7"/>
                      <a:pt x="25" y="8"/>
                    </a:cubicBezTo>
                    <a:cubicBezTo>
                      <a:pt x="25" y="8"/>
                      <a:pt x="24" y="9"/>
                      <a:pt x="23" y="9"/>
                    </a:cubicBez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5CCDDFF-F3F9-161F-0E38-5700655B58A9}"/>
                  </a:ext>
                </a:extLst>
              </p:cNvPr>
              <p:cNvSpPr/>
              <p:nvPr/>
            </p:nvSpPr>
            <p:spPr bwMode="auto">
              <a:xfrm>
                <a:off x="4456113" y="2336801"/>
                <a:ext cx="79375" cy="79375"/>
              </a:xfrm>
              <a:custGeom>
                <a:avLst/>
                <a:gdLst>
                  <a:gd name="T0" fmla="*/ 20 w 21"/>
                  <a:gd name="T1" fmla="*/ 12 h 21"/>
                  <a:gd name="T2" fmla="*/ 9 w 21"/>
                  <a:gd name="T3" fmla="*/ 20 h 21"/>
                  <a:gd name="T4" fmla="*/ 1 w 21"/>
                  <a:gd name="T5" fmla="*/ 9 h 21"/>
                  <a:gd name="T6" fmla="*/ 12 w 21"/>
                  <a:gd name="T7" fmla="*/ 1 h 21"/>
                  <a:gd name="T8" fmla="*/ 20 w 21"/>
                  <a:gd name="T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20" y="12"/>
                    </a:moveTo>
                    <a:cubicBezTo>
                      <a:pt x="19" y="17"/>
                      <a:pt x="14" y="21"/>
                      <a:pt x="9" y="20"/>
                    </a:cubicBezTo>
                    <a:cubicBezTo>
                      <a:pt x="3" y="19"/>
                      <a:pt x="0" y="14"/>
                      <a:pt x="1" y="9"/>
                    </a:cubicBezTo>
                    <a:cubicBezTo>
                      <a:pt x="2" y="3"/>
                      <a:pt x="7" y="0"/>
                      <a:pt x="12" y="1"/>
                    </a:cubicBezTo>
                    <a:cubicBezTo>
                      <a:pt x="17" y="2"/>
                      <a:pt x="21" y="7"/>
                      <a:pt x="20" y="12"/>
                    </a:cubicBezTo>
                    <a:close/>
                  </a:path>
                </a:pathLst>
              </a:custGeom>
              <a:solidFill>
                <a:srgbClr val="F7EE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61FC9AA-4C7E-9660-506B-6C029CD00687}"/>
                  </a:ext>
                </a:extLst>
              </p:cNvPr>
              <p:cNvSpPr/>
              <p:nvPr/>
            </p:nvSpPr>
            <p:spPr bwMode="auto">
              <a:xfrm>
                <a:off x="4829175" y="2132013"/>
                <a:ext cx="339725" cy="333375"/>
              </a:xfrm>
              <a:custGeom>
                <a:avLst/>
                <a:gdLst>
                  <a:gd name="T0" fmla="*/ 46 w 90"/>
                  <a:gd name="T1" fmla="*/ 88 h 88"/>
                  <a:gd name="T2" fmla="*/ 38 w 90"/>
                  <a:gd name="T3" fmla="*/ 88 h 88"/>
                  <a:gd name="T4" fmla="*/ 4 w 90"/>
                  <a:gd name="T5" fmla="*/ 38 h 88"/>
                  <a:gd name="T6" fmla="*/ 54 w 90"/>
                  <a:gd name="T7" fmla="*/ 4 h 88"/>
                  <a:gd name="T8" fmla="*/ 81 w 90"/>
                  <a:gd name="T9" fmla="*/ 22 h 88"/>
                  <a:gd name="T10" fmla="*/ 88 w 90"/>
                  <a:gd name="T11" fmla="*/ 54 h 88"/>
                  <a:gd name="T12" fmla="*/ 70 w 90"/>
                  <a:gd name="T13" fmla="*/ 81 h 88"/>
                  <a:gd name="T14" fmla="*/ 46 w 90"/>
                  <a:gd name="T15" fmla="*/ 88 h 88"/>
                  <a:gd name="T16" fmla="*/ 46 w 90"/>
                  <a:gd name="T17" fmla="*/ 12 h 88"/>
                  <a:gd name="T18" fmla="*/ 12 w 90"/>
                  <a:gd name="T19" fmla="*/ 40 h 88"/>
                  <a:gd name="T20" fmla="*/ 40 w 90"/>
                  <a:gd name="T21" fmla="*/ 80 h 88"/>
                  <a:gd name="T22" fmla="*/ 65 w 90"/>
                  <a:gd name="T23" fmla="*/ 74 h 88"/>
                  <a:gd name="T24" fmla="*/ 80 w 90"/>
                  <a:gd name="T25" fmla="*/ 52 h 88"/>
                  <a:gd name="T26" fmla="*/ 80 w 90"/>
                  <a:gd name="T27" fmla="*/ 52 h 88"/>
                  <a:gd name="T28" fmla="*/ 74 w 90"/>
                  <a:gd name="T29" fmla="*/ 27 h 88"/>
                  <a:gd name="T30" fmla="*/ 52 w 90"/>
                  <a:gd name="T31" fmla="*/ 12 h 88"/>
                  <a:gd name="T32" fmla="*/ 46 w 90"/>
                  <a:gd name="T33" fmla="*/ 1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0" h="88">
                    <a:moveTo>
                      <a:pt x="46" y="88"/>
                    </a:moveTo>
                    <a:cubicBezTo>
                      <a:pt x="44" y="88"/>
                      <a:pt x="41" y="88"/>
                      <a:pt x="38" y="88"/>
                    </a:cubicBezTo>
                    <a:cubicBezTo>
                      <a:pt x="15" y="83"/>
                      <a:pt x="0" y="61"/>
                      <a:pt x="4" y="38"/>
                    </a:cubicBezTo>
                    <a:cubicBezTo>
                      <a:pt x="9" y="15"/>
                      <a:pt x="31" y="0"/>
                      <a:pt x="54" y="4"/>
                    </a:cubicBezTo>
                    <a:cubicBezTo>
                      <a:pt x="65" y="6"/>
                      <a:pt x="74" y="13"/>
                      <a:pt x="81" y="22"/>
                    </a:cubicBezTo>
                    <a:cubicBezTo>
                      <a:pt x="87" y="31"/>
                      <a:pt x="90" y="42"/>
                      <a:pt x="88" y="54"/>
                    </a:cubicBezTo>
                    <a:cubicBezTo>
                      <a:pt x="85" y="65"/>
                      <a:pt x="79" y="74"/>
                      <a:pt x="70" y="81"/>
                    </a:cubicBezTo>
                    <a:cubicBezTo>
                      <a:pt x="63" y="86"/>
                      <a:pt x="55" y="88"/>
                      <a:pt x="46" y="88"/>
                    </a:cubicBezTo>
                    <a:close/>
                    <a:moveTo>
                      <a:pt x="46" y="12"/>
                    </a:moveTo>
                    <a:cubicBezTo>
                      <a:pt x="30" y="12"/>
                      <a:pt x="15" y="23"/>
                      <a:pt x="12" y="40"/>
                    </a:cubicBezTo>
                    <a:cubicBezTo>
                      <a:pt x="9" y="58"/>
                      <a:pt x="21" y="76"/>
                      <a:pt x="40" y="80"/>
                    </a:cubicBezTo>
                    <a:cubicBezTo>
                      <a:pt x="49" y="81"/>
                      <a:pt x="58" y="79"/>
                      <a:pt x="65" y="74"/>
                    </a:cubicBezTo>
                    <a:cubicBezTo>
                      <a:pt x="73" y="69"/>
                      <a:pt x="78" y="61"/>
                      <a:pt x="80" y="52"/>
                    </a:cubicBezTo>
                    <a:cubicBezTo>
                      <a:pt x="80" y="52"/>
                      <a:pt x="80" y="52"/>
                      <a:pt x="80" y="52"/>
                    </a:cubicBezTo>
                    <a:cubicBezTo>
                      <a:pt x="81" y="43"/>
                      <a:pt x="79" y="34"/>
                      <a:pt x="74" y="27"/>
                    </a:cubicBezTo>
                    <a:cubicBezTo>
                      <a:pt x="69" y="19"/>
                      <a:pt x="61" y="14"/>
                      <a:pt x="52" y="12"/>
                    </a:cubicBezTo>
                    <a:cubicBezTo>
                      <a:pt x="50" y="12"/>
                      <a:pt x="48" y="12"/>
                      <a:pt x="4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D26CC25-B581-F458-E1FA-5A0BDE1F8A8C}"/>
                  </a:ext>
                </a:extLst>
              </p:cNvPr>
              <p:cNvSpPr/>
              <p:nvPr/>
            </p:nvSpPr>
            <p:spPr bwMode="auto">
              <a:xfrm>
                <a:off x="5218113" y="2159001"/>
                <a:ext cx="342900" cy="331788"/>
              </a:xfrm>
              <a:custGeom>
                <a:avLst/>
                <a:gdLst>
                  <a:gd name="T0" fmla="*/ 46 w 91"/>
                  <a:gd name="T1" fmla="*/ 88 h 88"/>
                  <a:gd name="T2" fmla="*/ 38 w 91"/>
                  <a:gd name="T3" fmla="*/ 87 h 88"/>
                  <a:gd name="T4" fmla="*/ 4 w 91"/>
                  <a:gd name="T5" fmla="*/ 38 h 88"/>
                  <a:gd name="T6" fmla="*/ 53 w 91"/>
                  <a:gd name="T7" fmla="*/ 4 h 88"/>
                  <a:gd name="T8" fmla="*/ 87 w 91"/>
                  <a:gd name="T9" fmla="*/ 53 h 88"/>
                  <a:gd name="T10" fmla="*/ 70 w 91"/>
                  <a:gd name="T11" fmla="*/ 81 h 88"/>
                  <a:gd name="T12" fmla="*/ 46 w 91"/>
                  <a:gd name="T13" fmla="*/ 88 h 88"/>
                  <a:gd name="T14" fmla="*/ 46 w 91"/>
                  <a:gd name="T15" fmla="*/ 12 h 88"/>
                  <a:gd name="T16" fmla="*/ 12 w 91"/>
                  <a:gd name="T17" fmla="*/ 40 h 88"/>
                  <a:gd name="T18" fmla="*/ 40 w 91"/>
                  <a:gd name="T19" fmla="*/ 80 h 88"/>
                  <a:gd name="T20" fmla="*/ 65 w 91"/>
                  <a:gd name="T21" fmla="*/ 74 h 88"/>
                  <a:gd name="T22" fmla="*/ 79 w 91"/>
                  <a:gd name="T23" fmla="*/ 52 h 88"/>
                  <a:gd name="T24" fmla="*/ 52 w 91"/>
                  <a:gd name="T25" fmla="*/ 12 h 88"/>
                  <a:gd name="T26" fmla="*/ 46 w 91"/>
                  <a:gd name="T27" fmla="*/ 1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" h="88">
                    <a:moveTo>
                      <a:pt x="46" y="88"/>
                    </a:moveTo>
                    <a:cubicBezTo>
                      <a:pt x="43" y="88"/>
                      <a:pt x="41" y="88"/>
                      <a:pt x="38" y="87"/>
                    </a:cubicBezTo>
                    <a:cubicBezTo>
                      <a:pt x="15" y="83"/>
                      <a:pt x="0" y="61"/>
                      <a:pt x="4" y="38"/>
                    </a:cubicBezTo>
                    <a:cubicBezTo>
                      <a:pt x="8" y="15"/>
                      <a:pt x="30" y="0"/>
                      <a:pt x="53" y="4"/>
                    </a:cubicBezTo>
                    <a:cubicBezTo>
                      <a:pt x="76" y="9"/>
                      <a:pt x="91" y="31"/>
                      <a:pt x="87" y="53"/>
                    </a:cubicBezTo>
                    <a:cubicBezTo>
                      <a:pt x="85" y="65"/>
                      <a:pt x="79" y="74"/>
                      <a:pt x="70" y="81"/>
                    </a:cubicBezTo>
                    <a:cubicBezTo>
                      <a:pt x="63" y="86"/>
                      <a:pt x="54" y="88"/>
                      <a:pt x="46" y="88"/>
                    </a:cubicBezTo>
                    <a:close/>
                    <a:moveTo>
                      <a:pt x="46" y="12"/>
                    </a:moveTo>
                    <a:cubicBezTo>
                      <a:pt x="30" y="12"/>
                      <a:pt x="15" y="23"/>
                      <a:pt x="12" y="40"/>
                    </a:cubicBezTo>
                    <a:cubicBezTo>
                      <a:pt x="9" y="58"/>
                      <a:pt x="21" y="76"/>
                      <a:pt x="40" y="80"/>
                    </a:cubicBezTo>
                    <a:cubicBezTo>
                      <a:pt x="49" y="81"/>
                      <a:pt x="58" y="79"/>
                      <a:pt x="65" y="74"/>
                    </a:cubicBezTo>
                    <a:cubicBezTo>
                      <a:pt x="73" y="69"/>
                      <a:pt x="78" y="61"/>
                      <a:pt x="79" y="52"/>
                    </a:cubicBezTo>
                    <a:cubicBezTo>
                      <a:pt x="83" y="33"/>
                      <a:pt x="70" y="16"/>
                      <a:pt x="52" y="12"/>
                    </a:cubicBezTo>
                    <a:cubicBezTo>
                      <a:pt x="50" y="12"/>
                      <a:pt x="48" y="12"/>
                      <a:pt x="4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A64E1A5-F3C7-4BC1-7260-2245DCBF75C7}"/>
                  </a:ext>
                </a:extLst>
              </p:cNvPr>
              <p:cNvSpPr/>
              <p:nvPr/>
            </p:nvSpPr>
            <p:spPr bwMode="auto">
              <a:xfrm>
                <a:off x="5143500" y="2227263"/>
                <a:ext cx="123825" cy="274638"/>
              </a:xfrm>
              <a:custGeom>
                <a:avLst/>
                <a:gdLst>
                  <a:gd name="T0" fmla="*/ 0 w 33"/>
                  <a:gd name="T1" fmla="*/ 69 h 73"/>
                  <a:gd name="T2" fmla="*/ 20 w 33"/>
                  <a:gd name="T3" fmla="*/ 69 h 73"/>
                  <a:gd name="T4" fmla="*/ 31 w 33"/>
                  <a:gd name="T5" fmla="*/ 50 h 73"/>
                  <a:gd name="T6" fmla="*/ 25 w 33"/>
                  <a:gd name="T7" fmla="*/ 43 h 73"/>
                  <a:gd name="T8" fmla="*/ 18 w 33"/>
                  <a:gd name="T9" fmla="*/ 41 h 73"/>
                  <a:gd name="T10" fmla="*/ 19 w 33"/>
                  <a:gd name="T1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73">
                    <a:moveTo>
                      <a:pt x="0" y="69"/>
                    </a:moveTo>
                    <a:cubicBezTo>
                      <a:pt x="7" y="70"/>
                      <a:pt x="13" y="73"/>
                      <a:pt x="20" y="69"/>
                    </a:cubicBezTo>
                    <a:cubicBezTo>
                      <a:pt x="27" y="66"/>
                      <a:pt x="33" y="58"/>
                      <a:pt x="31" y="50"/>
                    </a:cubicBezTo>
                    <a:cubicBezTo>
                      <a:pt x="31" y="47"/>
                      <a:pt x="28" y="44"/>
                      <a:pt x="25" y="4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F7C9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FBD7FC9-C9C1-6014-D369-29C75774CBDB}"/>
                  </a:ext>
                </a:extLst>
              </p:cNvPr>
              <p:cNvSpPr/>
              <p:nvPr/>
            </p:nvSpPr>
            <p:spPr bwMode="auto">
              <a:xfrm>
                <a:off x="5135563" y="2219326"/>
                <a:ext cx="139700" cy="282575"/>
              </a:xfrm>
              <a:custGeom>
                <a:avLst/>
                <a:gdLst>
                  <a:gd name="T0" fmla="*/ 14 w 37"/>
                  <a:gd name="T1" fmla="*/ 75 h 75"/>
                  <a:gd name="T2" fmla="*/ 5 w 37"/>
                  <a:gd name="T3" fmla="*/ 74 h 75"/>
                  <a:gd name="T4" fmla="*/ 2 w 37"/>
                  <a:gd name="T5" fmla="*/ 73 h 75"/>
                  <a:gd name="T6" fmla="*/ 0 w 37"/>
                  <a:gd name="T7" fmla="*/ 71 h 75"/>
                  <a:gd name="T8" fmla="*/ 3 w 37"/>
                  <a:gd name="T9" fmla="*/ 69 h 75"/>
                  <a:gd name="T10" fmla="*/ 6 w 37"/>
                  <a:gd name="T11" fmla="*/ 70 h 75"/>
                  <a:gd name="T12" fmla="*/ 21 w 37"/>
                  <a:gd name="T13" fmla="*/ 69 h 75"/>
                  <a:gd name="T14" fmla="*/ 31 w 37"/>
                  <a:gd name="T15" fmla="*/ 52 h 75"/>
                  <a:gd name="T16" fmla="*/ 26 w 37"/>
                  <a:gd name="T17" fmla="*/ 47 h 75"/>
                  <a:gd name="T18" fmla="*/ 18 w 37"/>
                  <a:gd name="T19" fmla="*/ 44 h 75"/>
                  <a:gd name="T20" fmla="*/ 19 w 37"/>
                  <a:gd name="T21" fmla="*/ 2 h 75"/>
                  <a:gd name="T22" fmla="*/ 21 w 37"/>
                  <a:gd name="T23" fmla="*/ 0 h 75"/>
                  <a:gd name="T24" fmla="*/ 23 w 37"/>
                  <a:gd name="T25" fmla="*/ 3 h 75"/>
                  <a:gd name="T26" fmla="*/ 22 w 37"/>
                  <a:gd name="T27" fmla="*/ 41 h 75"/>
                  <a:gd name="T28" fmla="*/ 28 w 37"/>
                  <a:gd name="T29" fmla="*/ 43 h 75"/>
                  <a:gd name="T30" fmla="*/ 35 w 37"/>
                  <a:gd name="T31" fmla="*/ 52 h 75"/>
                  <a:gd name="T32" fmla="*/ 23 w 37"/>
                  <a:gd name="T33" fmla="*/ 73 h 75"/>
                  <a:gd name="T34" fmla="*/ 14 w 37"/>
                  <a:gd name="T3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" h="75">
                    <a:moveTo>
                      <a:pt x="14" y="75"/>
                    </a:moveTo>
                    <a:cubicBezTo>
                      <a:pt x="11" y="75"/>
                      <a:pt x="8" y="74"/>
                      <a:pt x="5" y="74"/>
                    </a:cubicBezTo>
                    <a:cubicBezTo>
                      <a:pt x="4" y="74"/>
                      <a:pt x="3" y="73"/>
                      <a:pt x="2" y="73"/>
                    </a:cubicBezTo>
                    <a:cubicBezTo>
                      <a:pt x="1" y="73"/>
                      <a:pt x="0" y="72"/>
                      <a:pt x="0" y="71"/>
                    </a:cubicBezTo>
                    <a:cubicBezTo>
                      <a:pt x="0" y="70"/>
                      <a:pt x="1" y="69"/>
                      <a:pt x="3" y="69"/>
                    </a:cubicBezTo>
                    <a:cubicBezTo>
                      <a:pt x="4" y="69"/>
                      <a:pt x="5" y="70"/>
                      <a:pt x="6" y="70"/>
                    </a:cubicBezTo>
                    <a:cubicBezTo>
                      <a:pt x="12" y="71"/>
                      <a:pt x="16" y="72"/>
                      <a:pt x="21" y="69"/>
                    </a:cubicBezTo>
                    <a:cubicBezTo>
                      <a:pt x="27" y="66"/>
                      <a:pt x="33" y="59"/>
                      <a:pt x="31" y="52"/>
                    </a:cubicBezTo>
                    <a:cubicBezTo>
                      <a:pt x="31" y="50"/>
                      <a:pt x="29" y="48"/>
                      <a:pt x="26" y="47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22" y="1"/>
                      <a:pt x="23" y="1"/>
                      <a:pt x="23" y="3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4"/>
                      <a:pt x="35" y="48"/>
                      <a:pt x="35" y="52"/>
                    </a:cubicBezTo>
                    <a:cubicBezTo>
                      <a:pt x="37" y="61"/>
                      <a:pt x="30" y="69"/>
                      <a:pt x="23" y="73"/>
                    </a:cubicBezTo>
                    <a:cubicBezTo>
                      <a:pt x="20" y="74"/>
                      <a:pt x="17" y="75"/>
                      <a:pt x="14" y="75"/>
                    </a:cubicBez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85A168E-671A-A916-939C-82792DE2D5B5}"/>
                  </a:ext>
                </a:extLst>
              </p:cNvPr>
              <p:cNvSpPr/>
              <p:nvPr/>
            </p:nvSpPr>
            <p:spPr bwMode="auto">
              <a:xfrm>
                <a:off x="5135563" y="2279651"/>
                <a:ext cx="115888" cy="68263"/>
              </a:xfrm>
              <a:custGeom>
                <a:avLst/>
                <a:gdLst>
                  <a:gd name="T0" fmla="*/ 26 w 31"/>
                  <a:gd name="T1" fmla="*/ 18 h 18"/>
                  <a:gd name="T2" fmla="*/ 5 w 31"/>
                  <a:gd name="T3" fmla="*/ 16 h 18"/>
                  <a:gd name="T4" fmla="*/ 0 w 31"/>
                  <a:gd name="T5" fmla="*/ 9 h 18"/>
                  <a:gd name="T6" fmla="*/ 31 w 31"/>
                  <a:gd name="T7" fmla="*/ 13 h 18"/>
                  <a:gd name="T8" fmla="*/ 26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26" y="18"/>
                    </a:moveTo>
                    <a:cubicBezTo>
                      <a:pt x="16" y="8"/>
                      <a:pt x="6" y="15"/>
                      <a:pt x="5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6" y="5"/>
                      <a:pt x="20" y="0"/>
                      <a:pt x="31" y="13"/>
                    </a:cubicBezTo>
                    <a:lnTo>
                      <a:pt x="26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F4FA283-3055-0053-7819-B1C0A6ED2969}"/>
                  </a:ext>
                </a:extLst>
              </p:cNvPr>
              <p:cNvSpPr/>
              <p:nvPr/>
            </p:nvSpPr>
            <p:spPr bwMode="auto">
              <a:xfrm>
                <a:off x="3890963" y="4035426"/>
                <a:ext cx="381000" cy="406400"/>
              </a:xfrm>
              <a:custGeom>
                <a:avLst/>
                <a:gdLst>
                  <a:gd name="T0" fmla="*/ 0 w 101"/>
                  <a:gd name="T1" fmla="*/ 65 h 108"/>
                  <a:gd name="T2" fmla="*/ 67 w 101"/>
                  <a:gd name="T3" fmla="*/ 86 h 108"/>
                  <a:gd name="T4" fmla="*/ 78 w 101"/>
                  <a:gd name="T5" fmla="*/ 80 h 108"/>
                  <a:gd name="T6" fmla="*/ 101 w 101"/>
                  <a:gd name="T7" fmla="*/ 0 h 108"/>
                  <a:gd name="T8" fmla="*/ 97 w 101"/>
                  <a:gd name="T9" fmla="*/ 95 h 108"/>
                  <a:gd name="T10" fmla="*/ 81 w 101"/>
                  <a:gd name="T11" fmla="*/ 106 h 108"/>
                  <a:gd name="T12" fmla="*/ 0 w 101"/>
                  <a:gd name="T13" fmla="*/ 82 h 108"/>
                  <a:gd name="T14" fmla="*/ 0 w 101"/>
                  <a:gd name="T15" fmla="*/ 6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108">
                    <a:moveTo>
                      <a:pt x="0" y="65"/>
                    </a:moveTo>
                    <a:cubicBezTo>
                      <a:pt x="67" y="86"/>
                      <a:pt x="67" y="86"/>
                      <a:pt x="67" y="86"/>
                    </a:cubicBezTo>
                    <a:cubicBezTo>
                      <a:pt x="71" y="87"/>
                      <a:pt x="76" y="85"/>
                      <a:pt x="78" y="8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103"/>
                      <a:pt x="89" y="108"/>
                      <a:pt x="81" y="106"/>
                    </a:cubicBezTo>
                    <a:cubicBezTo>
                      <a:pt x="0" y="82"/>
                      <a:pt x="0" y="82"/>
                      <a:pt x="0" y="82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557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92F681D-299B-1B34-B620-20530C2432E7}"/>
                  </a:ext>
                </a:extLst>
              </p:cNvPr>
              <p:cNvSpPr/>
              <p:nvPr/>
            </p:nvSpPr>
            <p:spPr bwMode="auto">
              <a:xfrm>
                <a:off x="3265488" y="4151313"/>
                <a:ext cx="2227263" cy="1189038"/>
              </a:xfrm>
              <a:custGeom>
                <a:avLst/>
                <a:gdLst>
                  <a:gd name="T0" fmla="*/ 576 w 591"/>
                  <a:gd name="T1" fmla="*/ 270 h 315"/>
                  <a:gd name="T2" fmla="*/ 562 w 591"/>
                  <a:gd name="T3" fmla="*/ 243 h 315"/>
                  <a:gd name="T4" fmla="*/ 525 w 591"/>
                  <a:gd name="T5" fmla="*/ 189 h 315"/>
                  <a:gd name="T6" fmla="*/ 467 w 591"/>
                  <a:gd name="T7" fmla="*/ 149 h 315"/>
                  <a:gd name="T8" fmla="*/ 203 w 591"/>
                  <a:gd name="T9" fmla="*/ 86 h 315"/>
                  <a:gd name="T10" fmla="*/ 216 w 591"/>
                  <a:gd name="T11" fmla="*/ 56 h 315"/>
                  <a:gd name="T12" fmla="*/ 213 w 591"/>
                  <a:gd name="T13" fmla="*/ 50 h 315"/>
                  <a:gd name="T14" fmla="*/ 71 w 591"/>
                  <a:gd name="T15" fmla="*/ 0 h 315"/>
                  <a:gd name="T16" fmla="*/ 17 w 591"/>
                  <a:gd name="T17" fmla="*/ 127 h 315"/>
                  <a:gd name="T18" fmla="*/ 15 w 591"/>
                  <a:gd name="T19" fmla="*/ 131 h 315"/>
                  <a:gd name="T20" fmla="*/ 84 w 591"/>
                  <a:gd name="T21" fmla="*/ 230 h 315"/>
                  <a:gd name="T22" fmla="*/ 398 w 591"/>
                  <a:gd name="T23" fmla="*/ 250 h 315"/>
                  <a:gd name="T24" fmla="*/ 397 w 591"/>
                  <a:gd name="T25" fmla="*/ 251 h 315"/>
                  <a:gd name="T26" fmla="*/ 393 w 591"/>
                  <a:gd name="T27" fmla="*/ 260 h 315"/>
                  <a:gd name="T28" fmla="*/ 440 w 591"/>
                  <a:gd name="T29" fmla="*/ 313 h 315"/>
                  <a:gd name="T30" fmla="*/ 462 w 591"/>
                  <a:gd name="T31" fmla="*/ 259 h 315"/>
                  <a:gd name="T32" fmla="*/ 461 w 591"/>
                  <a:gd name="T33" fmla="*/ 298 h 315"/>
                  <a:gd name="T34" fmla="*/ 483 w 591"/>
                  <a:gd name="T35" fmla="*/ 302 h 315"/>
                  <a:gd name="T36" fmla="*/ 498 w 591"/>
                  <a:gd name="T37" fmla="*/ 253 h 315"/>
                  <a:gd name="T38" fmla="*/ 499 w 591"/>
                  <a:gd name="T39" fmla="*/ 266 h 315"/>
                  <a:gd name="T40" fmla="*/ 492 w 591"/>
                  <a:gd name="T41" fmla="*/ 296 h 315"/>
                  <a:gd name="T42" fmla="*/ 491 w 591"/>
                  <a:gd name="T43" fmla="*/ 298 h 315"/>
                  <a:gd name="T44" fmla="*/ 496 w 591"/>
                  <a:gd name="T45" fmla="*/ 299 h 315"/>
                  <a:gd name="T46" fmla="*/ 525 w 591"/>
                  <a:gd name="T47" fmla="*/ 285 h 315"/>
                  <a:gd name="T48" fmla="*/ 530 w 591"/>
                  <a:gd name="T49" fmla="*/ 250 h 315"/>
                  <a:gd name="T50" fmla="*/ 551 w 591"/>
                  <a:gd name="T51" fmla="*/ 288 h 315"/>
                  <a:gd name="T52" fmla="*/ 578 w 591"/>
                  <a:gd name="T53" fmla="*/ 308 h 315"/>
                  <a:gd name="T54" fmla="*/ 576 w 591"/>
                  <a:gd name="T55" fmla="*/ 270 h 315"/>
                  <a:gd name="T56" fmla="*/ 408 w 591"/>
                  <a:gd name="T57" fmla="*/ 252 h 315"/>
                  <a:gd name="T58" fmla="*/ 407 w 591"/>
                  <a:gd name="T59" fmla="*/ 251 h 315"/>
                  <a:gd name="T60" fmla="*/ 414 w 591"/>
                  <a:gd name="T61" fmla="*/ 251 h 315"/>
                  <a:gd name="T62" fmla="*/ 414 w 591"/>
                  <a:gd name="T63" fmla="*/ 251 h 315"/>
                  <a:gd name="T64" fmla="*/ 426 w 591"/>
                  <a:gd name="T65" fmla="*/ 265 h 315"/>
                  <a:gd name="T66" fmla="*/ 408 w 591"/>
                  <a:gd name="T67" fmla="*/ 252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91" h="315">
                    <a:moveTo>
                      <a:pt x="576" y="270"/>
                    </a:moveTo>
                    <a:cubicBezTo>
                      <a:pt x="562" y="243"/>
                      <a:pt x="562" y="243"/>
                      <a:pt x="562" y="243"/>
                    </a:cubicBezTo>
                    <a:cubicBezTo>
                      <a:pt x="525" y="189"/>
                      <a:pt x="525" y="189"/>
                      <a:pt x="525" y="189"/>
                    </a:cubicBezTo>
                    <a:cubicBezTo>
                      <a:pt x="511" y="169"/>
                      <a:pt x="490" y="155"/>
                      <a:pt x="467" y="149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16" y="56"/>
                      <a:pt x="216" y="56"/>
                      <a:pt x="216" y="56"/>
                    </a:cubicBezTo>
                    <a:cubicBezTo>
                      <a:pt x="216" y="56"/>
                      <a:pt x="215" y="54"/>
                      <a:pt x="213" y="5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40" y="71"/>
                      <a:pt x="17" y="127"/>
                      <a:pt x="17" y="127"/>
                    </a:cubicBezTo>
                    <a:cubicBezTo>
                      <a:pt x="16" y="128"/>
                      <a:pt x="16" y="129"/>
                      <a:pt x="15" y="131"/>
                    </a:cubicBezTo>
                    <a:cubicBezTo>
                      <a:pt x="0" y="178"/>
                      <a:pt x="35" y="227"/>
                      <a:pt x="84" y="230"/>
                    </a:cubicBezTo>
                    <a:cubicBezTo>
                      <a:pt x="398" y="250"/>
                      <a:pt x="398" y="250"/>
                      <a:pt x="398" y="250"/>
                    </a:cubicBezTo>
                    <a:cubicBezTo>
                      <a:pt x="398" y="251"/>
                      <a:pt x="397" y="251"/>
                      <a:pt x="397" y="251"/>
                    </a:cubicBezTo>
                    <a:cubicBezTo>
                      <a:pt x="394" y="252"/>
                      <a:pt x="392" y="256"/>
                      <a:pt x="393" y="260"/>
                    </a:cubicBezTo>
                    <a:cubicBezTo>
                      <a:pt x="398" y="275"/>
                      <a:pt x="413" y="312"/>
                      <a:pt x="440" y="313"/>
                    </a:cubicBezTo>
                    <a:cubicBezTo>
                      <a:pt x="473" y="315"/>
                      <a:pt x="462" y="259"/>
                      <a:pt x="462" y="259"/>
                    </a:cubicBezTo>
                    <a:cubicBezTo>
                      <a:pt x="473" y="276"/>
                      <a:pt x="461" y="298"/>
                      <a:pt x="461" y="298"/>
                    </a:cubicBezTo>
                    <a:cubicBezTo>
                      <a:pt x="461" y="298"/>
                      <a:pt x="463" y="308"/>
                      <a:pt x="483" y="302"/>
                    </a:cubicBezTo>
                    <a:cubicBezTo>
                      <a:pt x="503" y="296"/>
                      <a:pt x="498" y="253"/>
                      <a:pt x="498" y="253"/>
                    </a:cubicBezTo>
                    <a:cubicBezTo>
                      <a:pt x="499" y="266"/>
                      <a:pt x="499" y="266"/>
                      <a:pt x="499" y="266"/>
                    </a:cubicBezTo>
                    <a:cubicBezTo>
                      <a:pt x="501" y="276"/>
                      <a:pt x="498" y="287"/>
                      <a:pt x="492" y="296"/>
                    </a:cubicBezTo>
                    <a:cubicBezTo>
                      <a:pt x="491" y="298"/>
                      <a:pt x="491" y="298"/>
                      <a:pt x="491" y="298"/>
                    </a:cubicBezTo>
                    <a:cubicBezTo>
                      <a:pt x="496" y="299"/>
                      <a:pt x="496" y="299"/>
                      <a:pt x="496" y="299"/>
                    </a:cubicBezTo>
                    <a:cubicBezTo>
                      <a:pt x="507" y="300"/>
                      <a:pt x="519" y="295"/>
                      <a:pt x="525" y="285"/>
                    </a:cubicBezTo>
                    <a:cubicBezTo>
                      <a:pt x="533" y="270"/>
                      <a:pt x="530" y="250"/>
                      <a:pt x="530" y="250"/>
                    </a:cubicBezTo>
                    <a:cubicBezTo>
                      <a:pt x="551" y="288"/>
                      <a:pt x="551" y="288"/>
                      <a:pt x="551" y="288"/>
                    </a:cubicBezTo>
                    <a:cubicBezTo>
                      <a:pt x="555" y="295"/>
                      <a:pt x="564" y="314"/>
                      <a:pt x="578" y="308"/>
                    </a:cubicBezTo>
                    <a:cubicBezTo>
                      <a:pt x="591" y="299"/>
                      <a:pt x="581" y="278"/>
                      <a:pt x="576" y="270"/>
                    </a:cubicBezTo>
                    <a:close/>
                    <a:moveTo>
                      <a:pt x="408" y="252"/>
                    </a:moveTo>
                    <a:cubicBezTo>
                      <a:pt x="408" y="252"/>
                      <a:pt x="407" y="251"/>
                      <a:pt x="407" y="251"/>
                    </a:cubicBezTo>
                    <a:cubicBezTo>
                      <a:pt x="414" y="251"/>
                      <a:pt x="414" y="251"/>
                      <a:pt x="414" y="251"/>
                    </a:cubicBezTo>
                    <a:cubicBezTo>
                      <a:pt x="414" y="251"/>
                      <a:pt x="414" y="251"/>
                      <a:pt x="414" y="251"/>
                    </a:cubicBezTo>
                    <a:cubicBezTo>
                      <a:pt x="426" y="265"/>
                      <a:pt x="426" y="265"/>
                      <a:pt x="426" y="265"/>
                    </a:cubicBezTo>
                    <a:lnTo>
                      <a:pt x="408" y="252"/>
                    </a:lnTo>
                    <a:close/>
                  </a:path>
                </a:pathLst>
              </a:custGeom>
              <a:solidFill>
                <a:srgbClr val="F7C9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4ED00C8-1F11-CE07-D31C-9703011D36D6}"/>
                  </a:ext>
                </a:extLst>
              </p:cNvPr>
              <p:cNvSpPr/>
              <p:nvPr/>
            </p:nvSpPr>
            <p:spPr bwMode="auto">
              <a:xfrm>
                <a:off x="3775075" y="4362451"/>
                <a:ext cx="304800" cy="114300"/>
              </a:xfrm>
              <a:custGeom>
                <a:avLst/>
                <a:gdLst>
                  <a:gd name="T0" fmla="*/ 192 w 192"/>
                  <a:gd name="T1" fmla="*/ 0 h 72"/>
                  <a:gd name="T2" fmla="*/ 0 w 192"/>
                  <a:gd name="T3" fmla="*/ 31 h 72"/>
                  <a:gd name="T4" fmla="*/ 161 w 192"/>
                  <a:gd name="T5" fmla="*/ 72 h 72"/>
                  <a:gd name="T6" fmla="*/ 192 w 192"/>
                  <a:gd name="T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72">
                    <a:moveTo>
                      <a:pt x="192" y="0"/>
                    </a:moveTo>
                    <a:lnTo>
                      <a:pt x="0" y="31"/>
                    </a:lnTo>
                    <a:lnTo>
                      <a:pt x="161" y="72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FF8E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B2FB07B-4AED-5645-EB26-2708C14F7C3A}"/>
                  </a:ext>
                </a:extLst>
              </p:cNvPr>
              <p:cNvSpPr/>
              <p:nvPr/>
            </p:nvSpPr>
            <p:spPr bwMode="auto">
              <a:xfrm>
                <a:off x="3775075" y="4362451"/>
                <a:ext cx="304800" cy="114300"/>
              </a:xfrm>
              <a:custGeom>
                <a:avLst/>
                <a:gdLst>
                  <a:gd name="T0" fmla="*/ 192 w 192"/>
                  <a:gd name="T1" fmla="*/ 0 h 72"/>
                  <a:gd name="T2" fmla="*/ 0 w 192"/>
                  <a:gd name="T3" fmla="*/ 31 h 72"/>
                  <a:gd name="T4" fmla="*/ 161 w 192"/>
                  <a:gd name="T5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" h="72">
                    <a:moveTo>
                      <a:pt x="192" y="0"/>
                    </a:moveTo>
                    <a:lnTo>
                      <a:pt x="0" y="31"/>
                    </a:lnTo>
                    <a:lnTo>
                      <a:pt x="161" y="7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15239A7-4A13-B1B4-4ADA-1D50061C4F27}"/>
                  </a:ext>
                </a:extLst>
              </p:cNvPr>
              <p:cNvSpPr/>
              <p:nvPr/>
            </p:nvSpPr>
            <p:spPr bwMode="auto">
              <a:xfrm>
                <a:off x="4979988" y="5083176"/>
                <a:ext cx="46038" cy="207963"/>
              </a:xfrm>
              <a:custGeom>
                <a:avLst/>
                <a:gdLst>
                  <a:gd name="T0" fmla="*/ 3 w 12"/>
                  <a:gd name="T1" fmla="*/ 0 h 55"/>
                  <a:gd name="T2" fmla="*/ 9 w 12"/>
                  <a:gd name="T3" fmla="*/ 13 h 55"/>
                  <a:gd name="T4" fmla="*/ 12 w 12"/>
                  <a:gd name="T5" fmla="*/ 26 h 55"/>
                  <a:gd name="T6" fmla="*/ 11 w 12"/>
                  <a:gd name="T7" fmla="*/ 40 h 55"/>
                  <a:gd name="T8" fmla="*/ 10 w 12"/>
                  <a:gd name="T9" fmla="*/ 47 h 55"/>
                  <a:gd name="T10" fmla="*/ 7 w 12"/>
                  <a:gd name="T11" fmla="*/ 53 h 55"/>
                  <a:gd name="T12" fmla="*/ 5 w 12"/>
                  <a:gd name="T13" fmla="*/ 55 h 55"/>
                  <a:gd name="T14" fmla="*/ 4 w 12"/>
                  <a:gd name="T15" fmla="*/ 52 h 55"/>
                  <a:gd name="T16" fmla="*/ 4 w 12"/>
                  <a:gd name="T17" fmla="*/ 52 h 55"/>
                  <a:gd name="T18" fmla="*/ 4 w 12"/>
                  <a:gd name="T19" fmla="*/ 52 h 55"/>
                  <a:gd name="T20" fmla="*/ 6 w 12"/>
                  <a:gd name="T21" fmla="*/ 46 h 55"/>
                  <a:gd name="T22" fmla="*/ 8 w 12"/>
                  <a:gd name="T23" fmla="*/ 39 h 55"/>
                  <a:gd name="T24" fmla="*/ 9 w 12"/>
                  <a:gd name="T25" fmla="*/ 26 h 55"/>
                  <a:gd name="T26" fmla="*/ 6 w 12"/>
                  <a:gd name="T27" fmla="*/ 14 h 55"/>
                  <a:gd name="T28" fmla="*/ 0 w 12"/>
                  <a:gd name="T29" fmla="*/ 2 h 55"/>
                  <a:gd name="T30" fmla="*/ 0 w 12"/>
                  <a:gd name="T31" fmla="*/ 2 h 55"/>
                  <a:gd name="T32" fmla="*/ 0 w 12"/>
                  <a:gd name="T33" fmla="*/ 0 h 55"/>
                  <a:gd name="T34" fmla="*/ 3 w 12"/>
                  <a:gd name="T3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55">
                    <a:moveTo>
                      <a:pt x="3" y="0"/>
                    </a:moveTo>
                    <a:cubicBezTo>
                      <a:pt x="6" y="4"/>
                      <a:pt x="8" y="8"/>
                      <a:pt x="9" y="13"/>
                    </a:cubicBezTo>
                    <a:cubicBezTo>
                      <a:pt x="11" y="17"/>
                      <a:pt x="12" y="22"/>
                      <a:pt x="12" y="26"/>
                    </a:cubicBezTo>
                    <a:cubicBezTo>
                      <a:pt x="12" y="31"/>
                      <a:pt x="12" y="35"/>
                      <a:pt x="11" y="40"/>
                    </a:cubicBezTo>
                    <a:cubicBezTo>
                      <a:pt x="11" y="42"/>
                      <a:pt x="10" y="45"/>
                      <a:pt x="10" y="47"/>
                    </a:cubicBezTo>
                    <a:cubicBezTo>
                      <a:pt x="9" y="49"/>
                      <a:pt x="8" y="51"/>
                      <a:pt x="7" y="53"/>
                    </a:cubicBezTo>
                    <a:cubicBezTo>
                      <a:pt x="7" y="54"/>
                      <a:pt x="6" y="55"/>
                      <a:pt x="5" y="55"/>
                    </a:cubicBezTo>
                    <a:cubicBezTo>
                      <a:pt x="4" y="54"/>
                      <a:pt x="3" y="53"/>
                      <a:pt x="4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0"/>
                      <a:pt x="5" y="48"/>
                      <a:pt x="6" y="46"/>
                    </a:cubicBezTo>
                    <a:cubicBezTo>
                      <a:pt x="6" y="44"/>
                      <a:pt x="7" y="41"/>
                      <a:pt x="8" y="39"/>
                    </a:cubicBezTo>
                    <a:cubicBezTo>
                      <a:pt x="9" y="35"/>
                      <a:pt x="9" y="31"/>
                      <a:pt x="9" y="26"/>
                    </a:cubicBezTo>
                    <a:cubicBezTo>
                      <a:pt x="8" y="22"/>
                      <a:pt x="8" y="18"/>
                      <a:pt x="6" y="14"/>
                    </a:cubicBezTo>
                    <a:cubicBezTo>
                      <a:pt x="5" y="10"/>
                      <a:pt x="3" y="6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2BD7113-BC1E-B823-3057-E5728ED808EF}"/>
                  </a:ext>
                </a:extLst>
              </p:cNvPr>
              <p:cNvSpPr/>
              <p:nvPr/>
            </p:nvSpPr>
            <p:spPr bwMode="auto">
              <a:xfrm>
                <a:off x="5097463" y="5083176"/>
                <a:ext cx="57150" cy="204788"/>
              </a:xfrm>
              <a:custGeom>
                <a:avLst/>
                <a:gdLst>
                  <a:gd name="T0" fmla="*/ 11 w 15"/>
                  <a:gd name="T1" fmla="*/ 1 h 54"/>
                  <a:gd name="T2" fmla="*/ 15 w 15"/>
                  <a:gd name="T3" fmla="*/ 14 h 54"/>
                  <a:gd name="T4" fmla="*/ 15 w 15"/>
                  <a:gd name="T5" fmla="*/ 28 h 54"/>
                  <a:gd name="T6" fmla="*/ 11 w 15"/>
                  <a:gd name="T7" fmla="*/ 41 h 54"/>
                  <a:gd name="T8" fmla="*/ 8 w 15"/>
                  <a:gd name="T9" fmla="*/ 47 h 54"/>
                  <a:gd name="T10" fmla="*/ 4 w 15"/>
                  <a:gd name="T11" fmla="*/ 53 h 54"/>
                  <a:gd name="T12" fmla="*/ 1 w 15"/>
                  <a:gd name="T13" fmla="*/ 54 h 54"/>
                  <a:gd name="T14" fmla="*/ 1 w 15"/>
                  <a:gd name="T15" fmla="*/ 51 h 54"/>
                  <a:gd name="T16" fmla="*/ 1 w 15"/>
                  <a:gd name="T17" fmla="*/ 51 h 54"/>
                  <a:gd name="T18" fmla="*/ 1 w 15"/>
                  <a:gd name="T19" fmla="*/ 51 h 54"/>
                  <a:gd name="T20" fmla="*/ 4 w 15"/>
                  <a:gd name="T21" fmla="*/ 46 h 54"/>
                  <a:gd name="T22" fmla="*/ 7 w 15"/>
                  <a:gd name="T23" fmla="*/ 40 h 54"/>
                  <a:gd name="T24" fmla="*/ 12 w 15"/>
                  <a:gd name="T25" fmla="*/ 27 h 54"/>
                  <a:gd name="T26" fmla="*/ 12 w 15"/>
                  <a:gd name="T27" fmla="*/ 14 h 54"/>
                  <a:gd name="T28" fmla="*/ 9 w 15"/>
                  <a:gd name="T29" fmla="*/ 2 h 54"/>
                  <a:gd name="T30" fmla="*/ 9 w 15"/>
                  <a:gd name="T31" fmla="*/ 2 h 54"/>
                  <a:gd name="T32" fmla="*/ 9 w 15"/>
                  <a:gd name="T33" fmla="*/ 0 h 54"/>
                  <a:gd name="T34" fmla="*/ 11 w 15"/>
                  <a:gd name="T35" fmla="*/ 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54">
                    <a:moveTo>
                      <a:pt x="11" y="1"/>
                    </a:moveTo>
                    <a:cubicBezTo>
                      <a:pt x="13" y="5"/>
                      <a:pt x="14" y="10"/>
                      <a:pt x="15" y="14"/>
                    </a:cubicBezTo>
                    <a:cubicBezTo>
                      <a:pt x="15" y="19"/>
                      <a:pt x="15" y="23"/>
                      <a:pt x="15" y="28"/>
                    </a:cubicBezTo>
                    <a:cubicBezTo>
                      <a:pt x="14" y="32"/>
                      <a:pt x="13" y="37"/>
                      <a:pt x="11" y="41"/>
                    </a:cubicBezTo>
                    <a:cubicBezTo>
                      <a:pt x="10" y="43"/>
                      <a:pt x="9" y="45"/>
                      <a:pt x="8" y="47"/>
                    </a:cubicBezTo>
                    <a:cubicBezTo>
                      <a:pt x="6" y="49"/>
                      <a:pt x="5" y="51"/>
                      <a:pt x="4" y="53"/>
                    </a:cubicBezTo>
                    <a:cubicBezTo>
                      <a:pt x="3" y="54"/>
                      <a:pt x="2" y="54"/>
                      <a:pt x="1" y="54"/>
                    </a:cubicBezTo>
                    <a:cubicBezTo>
                      <a:pt x="0" y="53"/>
                      <a:pt x="0" y="52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2" y="49"/>
                      <a:pt x="3" y="47"/>
                      <a:pt x="4" y="46"/>
                    </a:cubicBezTo>
                    <a:cubicBezTo>
                      <a:pt x="5" y="44"/>
                      <a:pt x="7" y="42"/>
                      <a:pt x="7" y="40"/>
                    </a:cubicBezTo>
                    <a:cubicBezTo>
                      <a:pt x="9" y="36"/>
                      <a:pt x="11" y="32"/>
                      <a:pt x="12" y="27"/>
                    </a:cubicBezTo>
                    <a:cubicBezTo>
                      <a:pt x="12" y="23"/>
                      <a:pt x="13" y="19"/>
                      <a:pt x="12" y="14"/>
                    </a:cubicBezTo>
                    <a:cubicBezTo>
                      <a:pt x="12" y="10"/>
                      <a:pt x="11" y="6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10" y="0"/>
                      <a:pt x="11" y="0"/>
                      <a:pt x="11" y="1"/>
                    </a:cubicBez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F12D07F-658B-D22A-308B-CACA282312D9}"/>
                  </a:ext>
                </a:extLst>
              </p:cNvPr>
              <p:cNvSpPr/>
              <p:nvPr/>
            </p:nvSpPr>
            <p:spPr bwMode="auto">
              <a:xfrm>
                <a:off x="4652963" y="4910138"/>
                <a:ext cx="176213" cy="192088"/>
              </a:xfrm>
              <a:custGeom>
                <a:avLst/>
                <a:gdLst>
                  <a:gd name="T0" fmla="*/ 13 w 47"/>
                  <a:gd name="T1" fmla="*/ 0 h 51"/>
                  <a:gd name="T2" fmla="*/ 0 w 47"/>
                  <a:gd name="T3" fmla="*/ 47 h 51"/>
                  <a:gd name="T4" fmla="*/ 47 w 47"/>
                  <a:gd name="T5" fmla="*/ 51 h 51"/>
                  <a:gd name="T6" fmla="*/ 47 w 47"/>
                  <a:gd name="T7" fmla="*/ 51 h 51"/>
                  <a:gd name="T8" fmla="*/ 22 w 47"/>
                  <a:gd name="T9" fmla="*/ 20 h 51"/>
                  <a:gd name="T10" fmla="*/ 13 w 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51">
                    <a:moveTo>
                      <a:pt x="13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17" y="14"/>
                      <a:pt x="14" y="7"/>
                      <a:pt x="13" y="0"/>
                    </a:cubicBezTo>
                    <a:close/>
                  </a:path>
                </a:pathLst>
              </a:custGeom>
              <a:solidFill>
                <a:srgbClr val="FF8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EB7E471-4B53-5466-D9FA-86A988E52B12}"/>
                  </a:ext>
                </a:extLst>
              </p:cNvPr>
              <p:cNvSpPr/>
              <p:nvPr/>
            </p:nvSpPr>
            <p:spPr bwMode="auto">
              <a:xfrm>
                <a:off x="4600575" y="3789363"/>
                <a:ext cx="3533775" cy="1687513"/>
              </a:xfrm>
              <a:custGeom>
                <a:avLst/>
                <a:gdLst>
                  <a:gd name="T0" fmla="*/ 896 w 938"/>
                  <a:gd name="T1" fmla="*/ 0 h 447"/>
                  <a:gd name="T2" fmla="*/ 447 w 938"/>
                  <a:gd name="T3" fmla="*/ 0 h 447"/>
                  <a:gd name="T4" fmla="*/ 413 w 938"/>
                  <a:gd name="T5" fmla="*/ 26 h 447"/>
                  <a:gd name="T6" fmla="*/ 310 w 938"/>
                  <a:gd name="T7" fmla="*/ 401 h 447"/>
                  <a:gd name="T8" fmla="*/ 297 w 938"/>
                  <a:gd name="T9" fmla="*/ 401 h 447"/>
                  <a:gd name="T10" fmla="*/ 9 w 938"/>
                  <a:gd name="T11" fmla="*/ 401 h 447"/>
                  <a:gd name="T12" fmla="*/ 3 w 938"/>
                  <a:gd name="T13" fmla="*/ 412 h 447"/>
                  <a:gd name="T14" fmla="*/ 27 w 938"/>
                  <a:gd name="T15" fmla="*/ 447 h 447"/>
                  <a:gd name="T16" fmla="*/ 297 w 938"/>
                  <a:gd name="T17" fmla="*/ 447 h 447"/>
                  <a:gd name="T18" fmla="*/ 810 w 938"/>
                  <a:gd name="T19" fmla="*/ 447 h 447"/>
                  <a:gd name="T20" fmla="*/ 931 w 938"/>
                  <a:gd name="T21" fmla="*/ 46 h 447"/>
                  <a:gd name="T22" fmla="*/ 896 w 938"/>
                  <a:gd name="T23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8" h="447">
                    <a:moveTo>
                      <a:pt x="896" y="0"/>
                    </a:moveTo>
                    <a:cubicBezTo>
                      <a:pt x="447" y="0"/>
                      <a:pt x="447" y="0"/>
                      <a:pt x="447" y="0"/>
                    </a:cubicBezTo>
                    <a:cubicBezTo>
                      <a:pt x="431" y="0"/>
                      <a:pt x="417" y="11"/>
                      <a:pt x="413" y="26"/>
                    </a:cubicBezTo>
                    <a:cubicBezTo>
                      <a:pt x="310" y="401"/>
                      <a:pt x="310" y="401"/>
                      <a:pt x="310" y="401"/>
                    </a:cubicBezTo>
                    <a:cubicBezTo>
                      <a:pt x="297" y="401"/>
                      <a:pt x="297" y="401"/>
                      <a:pt x="297" y="401"/>
                    </a:cubicBezTo>
                    <a:cubicBezTo>
                      <a:pt x="9" y="401"/>
                      <a:pt x="9" y="401"/>
                      <a:pt x="9" y="401"/>
                    </a:cubicBezTo>
                    <a:cubicBezTo>
                      <a:pt x="3" y="401"/>
                      <a:pt x="0" y="407"/>
                      <a:pt x="3" y="412"/>
                    </a:cubicBezTo>
                    <a:cubicBezTo>
                      <a:pt x="27" y="447"/>
                      <a:pt x="27" y="447"/>
                      <a:pt x="27" y="447"/>
                    </a:cubicBezTo>
                    <a:cubicBezTo>
                      <a:pt x="297" y="447"/>
                      <a:pt x="297" y="447"/>
                      <a:pt x="297" y="447"/>
                    </a:cubicBezTo>
                    <a:cubicBezTo>
                      <a:pt x="810" y="447"/>
                      <a:pt x="810" y="447"/>
                      <a:pt x="810" y="447"/>
                    </a:cubicBezTo>
                    <a:cubicBezTo>
                      <a:pt x="931" y="46"/>
                      <a:pt x="931" y="46"/>
                      <a:pt x="931" y="46"/>
                    </a:cubicBezTo>
                    <a:cubicBezTo>
                      <a:pt x="938" y="23"/>
                      <a:pt x="920" y="0"/>
                      <a:pt x="896" y="0"/>
                    </a:cubicBezTo>
                    <a:close/>
                  </a:path>
                </a:pathLst>
              </a:custGeom>
              <a:solidFill>
                <a:srgbClr val="B3BE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CDB0DA-71B5-0C81-CEC6-0D2C74508379}"/>
                  </a:ext>
                </a:extLst>
              </p:cNvPr>
              <p:cNvSpPr/>
              <p:nvPr/>
            </p:nvSpPr>
            <p:spPr bwMode="auto">
              <a:xfrm>
                <a:off x="5862638" y="3792538"/>
                <a:ext cx="2414588" cy="1687513"/>
              </a:xfrm>
              <a:custGeom>
                <a:avLst/>
                <a:gdLst>
                  <a:gd name="T0" fmla="*/ 513 w 641"/>
                  <a:gd name="T1" fmla="*/ 447 h 447"/>
                  <a:gd name="T2" fmla="*/ 0 w 641"/>
                  <a:gd name="T3" fmla="*/ 447 h 447"/>
                  <a:gd name="T4" fmla="*/ 117 w 641"/>
                  <a:gd name="T5" fmla="*/ 26 h 447"/>
                  <a:gd name="T6" fmla="*/ 151 w 641"/>
                  <a:gd name="T7" fmla="*/ 0 h 447"/>
                  <a:gd name="T8" fmla="*/ 600 w 641"/>
                  <a:gd name="T9" fmla="*/ 0 h 447"/>
                  <a:gd name="T10" fmla="*/ 634 w 641"/>
                  <a:gd name="T11" fmla="*/ 46 h 447"/>
                  <a:gd name="T12" fmla="*/ 513 w 641"/>
                  <a:gd name="T13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1" h="447">
                    <a:moveTo>
                      <a:pt x="513" y="447"/>
                    </a:moveTo>
                    <a:cubicBezTo>
                      <a:pt x="0" y="447"/>
                      <a:pt x="0" y="447"/>
                      <a:pt x="0" y="447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21" y="11"/>
                      <a:pt x="135" y="0"/>
                      <a:pt x="151" y="0"/>
                    </a:cubicBezTo>
                    <a:cubicBezTo>
                      <a:pt x="600" y="0"/>
                      <a:pt x="600" y="0"/>
                      <a:pt x="600" y="0"/>
                    </a:cubicBezTo>
                    <a:cubicBezTo>
                      <a:pt x="624" y="0"/>
                      <a:pt x="641" y="23"/>
                      <a:pt x="634" y="46"/>
                    </a:cubicBezTo>
                    <a:lnTo>
                      <a:pt x="513" y="447"/>
                    </a:lnTo>
                    <a:close/>
                  </a:path>
                </a:pathLst>
              </a:custGeom>
              <a:solidFill>
                <a:srgbClr val="D4D8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BEDA0CA-1CE0-E035-6043-7C93786B7CB3}"/>
                  </a:ext>
                </a:extLst>
              </p:cNvPr>
              <p:cNvSpPr/>
              <p:nvPr/>
            </p:nvSpPr>
            <p:spPr bwMode="auto">
              <a:xfrm>
                <a:off x="6888163" y="4521201"/>
                <a:ext cx="376238" cy="377825"/>
              </a:xfrm>
              <a:custGeom>
                <a:avLst/>
                <a:gdLst>
                  <a:gd name="T0" fmla="*/ 53 w 100"/>
                  <a:gd name="T1" fmla="*/ 9 h 100"/>
                  <a:gd name="T2" fmla="*/ 90 w 100"/>
                  <a:gd name="T3" fmla="*/ 46 h 100"/>
                  <a:gd name="T4" fmla="*/ 90 w 100"/>
                  <a:gd name="T5" fmla="*/ 53 h 100"/>
                  <a:gd name="T6" fmla="*/ 53 w 100"/>
                  <a:gd name="T7" fmla="*/ 91 h 100"/>
                  <a:gd name="T8" fmla="*/ 46 w 100"/>
                  <a:gd name="T9" fmla="*/ 91 h 100"/>
                  <a:gd name="T10" fmla="*/ 9 w 100"/>
                  <a:gd name="T11" fmla="*/ 53 h 100"/>
                  <a:gd name="T12" fmla="*/ 9 w 100"/>
                  <a:gd name="T13" fmla="*/ 46 h 100"/>
                  <a:gd name="T14" fmla="*/ 46 w 100"/>
                  <a:gd name="T15" fmla="*/ 9 h 100"/>
                  <a:gd name="T16" fmla="*/ 53 w 100"/>
                  <a:gd name="T17" fmla="*/ 9 h 100"/>
                  <a:gd name="T18" fmla="*/ 53 w 100"/>
                  <a:gd name="T19" fmla="*/ 0 h 100"/>
                  <a:gd name="T20" fmla="*/ 46 w 100"/>
                  <a:gd name="T21" fmla="*/ 0 h 100"/>
                  <a:gd name="T22" fmla="*/ 0 w 100"/>
                  <a:gd name="T23" fmla="*/ 46 h 100"/>
                  <a:gd name="T24" fmla="*/ 0 w 100"/>
                  <a:gd name="T25" fmla="*/ 53 h 100"/>
                  <a:gd name="T26" fmla="*/ 46 w 100"/>
                  <a:gd name="T27" fmla="*/ 100 h 100"/>
                  <a:gd name="T28" fmla="*/ 53 w 100"/>
                  <a:gd name="T29" fmla="*/ 100 h 100"/>
                  <a:gd name="T30" fmla="*/ 100 w 100"/>
                  <a:gd name="T31" fmla="*/ 53 h 100"/>
                  <a:gd name="T32" fmla="*/ 100 w 100"/>
                  <a:gd name="T33" fmla="*/ 46 h 100"/>
                  <a:gd name="T34" fmla="*/ 53 w 100"/>
                  <a:gd name="T3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0" h="100">
                    <a:moveTo>
                      <a:pt x="53" y="9"/>
                    </a:moveTo>
                    <a:cubicBezTo>
                      <a:pt x="74" y="9"/>
                      <a:pt x="90" y="26"/>
                      <a:pt x="90" y="46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74"/>
                      <a:pt x="74" y="91"/>
                      <a:pt x="53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26" y="91"/>
                      <a:pt x="9" y="74"/>
                      <a:pt x="9" y="53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26"/>
                      <a:pt x="26" y="9"/>
                      <a:pt x="46" y="9"/>
                    </a:cubicBezTo>
                    <a:cubicBezTo>
                      <a:pt x="53" y="9"/>
                      <a:pt x="53" y="9"/>
                      <a:pt x="53" y="9"/>
                    </a:cubicBezTo>
                    <a:moveTo>
                      <a:pt x="53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79"/>
                      <a:pt x="21" y="100"/>
                      <a:pt x="46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79" y="100"/>
                      <a:pt x="100" y="79"/>
                      <a:pt x="100" y="53"/>
                    </a:cubicBezTo>
                    <a:cubicBezTo>
                      <a:pt x="100" y="46"/>
                      <a:pt x="100" y="46"/>
                      <a:pt x="100" y="46"/>
                    </a:cubicBezTo>
                    <a:cubicBezTo>
                      <a:pt x="100" y="21"/>
                      <a:pt x="79" y="0"/>
                      <a:pt x="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8C7F183-8609-4C29-2256-B408E0D441D2}"/>
                  </a:ext>
                </a:extLst>
              </p:cNvPr>
              <p:cNvSpPr/>
              <p:nvPr/>
            </p:nvSpPr>
            <p:spPr bwMode="auto">
              <a:xfrm>
                <a:off x="2595563" y="4422776"/>
                <a:ext cx="277813" cy="385763"/>
              </a:xfrm>
              <a:custGeom>
                <a:avLst/>
                <a:gdLst>
                  <a:gd name="T0" fmla="*/ 68 w 74"/>
                  <a:gd name="T1" fmla="*/ 102 h 102"/>
                  <a:gd name="T2" fmla="*/ 62 w 74"/>
                  <a:gd name="T3" fmla="*/ 96 h 102"/>
                  <a:gd name="T4" fmla="*/ 62 w 74"/>
                  <a:gd name="T5" fmla="*/ 85 h 102"/>
                  <a:gd name="T6" fmla="*/ 46 w 74"/>
                  <a:gd name="T7" fmla="*/ 76 h 102"/>
                  <a:gd name="T8" fmla="*/ 41 w 74"/>
                  <a:gd name="T9" fmla="*/ 76 h 102"/>
                  <a:gd name="T10" fmla="*/ 16 w 74"/>
                  <a:gd name="T11" fmla="*/ 57 h 102"/>
                  <a:gd name="T12" fmla="*/ 16 w 74"/>
                  <a:gd name="T13" fmla="*/ 51 h 102"/>
                  <a:gd name="T14" fmla="*/ 40 w 74"/>
                  <a:gd name="T15" fmla="*/ 32 h 102"/>
                  <a:gd name="T16" fmla="*/ 48 w 74"/>
                  <a:gd name="T17" fmla="*/ 32 h 102"/>
                  <a:gd name="T18" fmla="*/ 62 w 74"/>
                  <a:gd name="T19" fmla="*/ 24 h 102"/>
                  <a:gd name="T20" fmla="*/ 42 w 74"/>
                  <a:gd name="T21" fmla="*/ 12 h 102"/>
                  <a:gd name="T22" fmla="*/ 6 w 74"/>
                  <a:gd name="T23" fmla="*/ 12 h 102"/>
                  <a:gd name="T24" fmla="*/ 0 w 74"/>
                  <a:gd name="T25" fmla="*/ 6 h 102"/>
                  <a:gd name="T26" fmla="*/ 6 w 74"/>
                  <a:gd name="T27" fmla="*/ 0 h 102"/>
                  <a:gd name="T28" fmla="*/ 42 w 74"/>
                  <a:gd name="T29" fmla="*/ 0 h 102"/>
                  <a:gd name="T30" fmla="*/ 74 w 74"/>
                  <a:gd name="T31" fmla="*/ 24 h 102"/>
                  <a:gd name="T32" fmla="*/ 48 w 74"/>
                  <a:gd name="T33" fmla="*/ 44 h 102"/>
                  <a:gd name="T34" fmla="*/ 40 w 74"/>
                  <a:gd name="T35" fmla="*/ 44 h 102"/>
                  <a:gd name="T36" fmla="*/ 28 w 74"/>
                  <a:gd name="T37" fmla="*/ 51 h 102"/>
                  <a:gd name="T38" fmla="*/ 28 w 74"/>
                  <a:gd name="T39" fmla="*/ 57 h 102"/>
                  <a:gd name="T40" fmla="*/ 41 w 74"/>
                  <a:gd name="T41" fmla="*/ 64 h 102"/>
                  <a:gd name="T42" fmla="*/ 46 w 74"/>
                  <a:gd name="T43" fmla="*/ 64 h 102"/>
                  <a:gd name="T44" fmla="*/ 74 w 74"/>
                  <a:gd name="T45" fmla="*/ 85 h 102"/>
                  <a:gd name="T46" fmla="*/ 74 w 74"/>
                  <a:gd name="T47" fmla="*/ 96 h 102"/>
                  <a:gd name="T48" fmla="*/ 68 w 74"/>
                  <a:gd name="T4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4" h="102">
                    <a:moveTo>
                      <a:pt x="68" y="102"/>
                    </a:moveTo>
                    <a:cubicBezTo>
                      <a:pt x="65" y="102"/>
                      <a:pt x="62" y="99"/>
                      <a:pt x="62" y="96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2" y="81"/>
                      <a:pt x="55" y="76"/>
                      <a:pt x="46" y="76"/>
                    </a:cubicBezTo>
                    <a:cubicBezTo>
                      <a:pt x="41" y="76"/>
                      <a:pt x="41" y="76"/>
                      <a:pt x="41" y="76"/>
                    </a:cubicBezTo>
                    <a:cubicBezTo>
                      <a:pt x="27" y="76"/>
                      <a:pt x="16" y="67"/>
                      <a:pt x="16" y="57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40"/>
                      <a:pt x="27" y="32"/>
                      <a:pt x="40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56" y="32"/>
                      <a:pt x="62" y="28"/>
                      <a:pt x="62" y="24"/>
                    </a:cubicBezTo>
                    <a:cubicBezTo>
                      <a:pt x="62" y="17"/>
                      <a:pt x="53" y="12"/>
                      <a:pt x="42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60" y="0"/>
                      <a:pt x="74" y="10"/>
                      <a:pt x="74" y="24"/>
                    </a:cubicBezTo>
                    <a:cubicBezTo>
                      <a:pt x="74" y="35"/>
                      <a:pt x="63" y="44"/>
                      <a:pt x="48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33" y="44"/>
                      <a:pt x="28" y="48"/>
                      <a:pt x="28" y="51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8" y="60"/>
                      <a:pt x="33" y="64"/>
                      <a:pt x="41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62" y="64"/>
                      <a:pt x="74" y="73"/>
                      <a:pt x="74" y="85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74" y="99"/>
                      <a:pt x="71" y="102"/>
                      <a:pt x="68" y="1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F49EF33-CA33-EE4A-B72C-04807AE88F47}"/>
                  </a:ext>
                </a:extLst>
              </p:cNvPr>
              <p:cNvSpPr/>
              <p:nvPr/>
            </p:nvSpPr>
            <p:spPr bwMode="auto">
              <a:xfrm>
                <a:off x="2911475" y="4562476"/>
                <a:ext cx="188913" cy="249238"/>
              </a:xfrm>
              <a:custGeom>
                <a:avLst/>
                <a:gdLst>
                  <a:gd name="T0" fmla="*/ 44 w 50"/>
                  <a:gd name="T1" fmla="*/ 66 h 66"/>
                  <a:gd name="T2" fmla="*/ 38 w 50"/>
                  <a:gd name="T3" fmla="*/ 60 h 66"/>
                  <a:gd name="T4" fmla="*/ 38 w 50"/>
                  <a:gd name="T5" fmla="*/ 54 h 66"/>
                  <a:gd name="T6" fmla="*/ 30 w 50"/>
                  <a:gd name="T7" fmla="*/ 51 h 66"/>
                  <a:gd name="T8" fmla="*/ 27 w 50"/>
                  <a:gd name="T9" fmla="*/ 51 h 66"/>
                  <a:gd name="T10" fmla="*/ 10 w 50"/>
                  <a:gd name="T11" fmla="*/ 37 h 66"/>
                  <a:gd name="T12" fmla="*/ 10 w 50"/>
                  <a:gd name="T13" fmla="*/ 33 h 66"/>
                  <a:gd name="T14" fmla="*/ 27 w 50"/>
                  <a:gd name="T15" fmla="*/ 19 h 66"/>
                  <a:gd name="T16" fmla="*/ 32 w 50"/>
                  <a:gd name="T17" fmla="*/ 19 h 66"/>
                  <a:gd name="T18" fmla="*/ 38 w 50"/>
                  <a:gd name="T19" fmla="*/ 17 h 66"/>
                  <a:gd name="T20" fmla="*/ 28 w 50"/>
                  <a:gd name="T21" fmla="*/ 12 h 66"/>
                  <a:gd name="T22" fmla="*/ 6 w 50"/>
                  <a:gd name="T23" fmla="*/ 12 h 66"/>
                  <a:gd name="T24" fmla="*/ 0 w 50"/>
                  <a:gd name="T25" fmla="*/ 6 h 66"/>
                  <a:gd name="T26" fmla="*/ 6 w 50"/>
                  <a:gd name="T27" fmla="*/ 0 h 66"/>
                  <a:gd name="T28" fmla="*/ 28 w 50"/>
                  <a:gd name="T29" fmla="*/ 0 h 66"/>
                  <a:gd name="T30" fmla="*/ 50 w 50"/>
                  <a:gd name="T31" fmla="*/ 17 h 66"/>
                  <a:gd name="T32" fmla="*/ 32 w 50"/>
                  <a:gd name="T33" fmla="*/ 31 h 66"/>
                  <a:gd name="T34" fmla="*/ 27 w 50"/>
                  <a:gd name="T35" fmla="*/ 31 h 66"/>
                  <a:gd name="T36" fmla="*/ 22 w 50"/>
                  <a:gd name="T37" fmla="*/ 33 h 66"/>
                  <a:gd name="T38" fmla="*/ 22 w 50"/>
                  <a:gd name="T39" fmla="*/ 37 h 66"/>
                  <a:gd name="T40" fmla="*/ 27 w 50"/>
                  <a:gd name="T41" fmla="*/ 39 h 66"/>
                  <a:gd name="T42" fmla="*/ 30 w 50"/>
                  <a:gd name="T43" fmla="*/ 39 h 66"/>
                  <a:gd name="T44" fmla="*/ 50 w 50"/>
                  <a:gd name="T45" fmla="*/ 54 h 66"/>
                  <a:gd name="T46" fmla="*/ 50 w 50"/>
                  <a:gd name="T47" fmla="*/ 60 h 66"/>
                  <a:gd name="T48" fmla="*/ 44 w 50"/>
                  <a:gd name="T4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66">
                    <a:moveTo>
                      <a:pt x="44" y="66"/>
                    </a:moveTo>
                    <a:cubicBezTo>
                      <a:pt x="40" y="66"/>
                      <a:pt x="38" y="63"/>
                      <a:pt x="38" y="60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3"/>
                      <a:pt x="35" y="51"/>
                      <a:pt x="30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17" y="51"/>
                      <a:pt x="10" y="44"/>
                      <a:pt x="10" y="37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25"/>
                      <a:pt x="17" y="19"/>
                      <a:pt x="27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5" y="19"/>
                      <a:pt x="38" y="17"/>
                      <a:pt x="38" y="17"/>
                    </a:cubicBezTo>
                    <a:cubicBezTo>
                      <a:pt x="38" y="15"/>
                      <a:pt x="34" y="12"/>
                      <a:pt x="28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0" y="0"/>
                      <a:pt x="50" y="7"/>
                      <a:pt x="50" y="17"/>
                    </a:cubicBezTo>
                    <a:cubicBezTo>
                      <a:pt x="50" y="25"/>
                      <a:pt x="42" y="31"/>
                      <a:pt x="32" y="31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4" y="31"/>
                      <a:pt x="22" y="33"/>
                      <a:pt x="22" y="33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4" y="39"/>
                      <a:pt x="27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1" y="39"/>
                      <a:pt x="50" y="45"/>
                      <a:pt x="50" y="54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3"/>
                      <a:pt x="47" y="66"/>
                      <a:pt x="44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F4701A5-A5F0-C57F-1137-F4B5EA6CF971}"/>
                  </a:ext>
                </a:extLst>
              </p:cNvPr>
              <p:cNvSpPr/>
              <p:nvPr/>
            </p:nvSpPr>
            <p:spPr bwMode="auto">
              <a:xfrm>
                <a:off x="2282825" y="4857751"/>
                <a:ext cx="346075" cy="501650"/>
              </a:xfrm>
              <a:custGeom>
                <a:avLst/>
                <a:gdLst>
                  <a:gd name="T0" fmla="*/ 92 w 92"/>
                  <a:gd name="T1" fmla="*/ 133 h 133"/>
                  <a:gd name="T2" fmla="*/ 57 w 92"/>
                  <a:gd name="T3" fmla="*/ 133 h 133"/>
                  <a:gd name="T4" fmla="*/ 0 w 92"/>
                  <a:gd name="T5" fmla="*/ 77 h 133"/>
                  <a:gd name="T6" fmla="*/ 0 w 92"/>
                  <a:gd name="T7" fmla="*/ 40 h 133"/>
                  <a:gd name="T8" fmla="*/ 40 w 92"/>
                  <a:gd name="T9" fmla="*/ 0 h 133"/>
                  <a:gd name="T10" fmla="*/ 84 w 92"/>
                  <a:gd name="T11" fmla="*/ 0 h 133"/>
                  <a:gd name="T12" fmla="*/ 84 w 92"/>
                  <a:gd name="T13" fmla="*/ 28 h 133"/>
                  <a:gd name="T14" fmla="*/ 40 w 92"/>
                  <a:gd name="T15" fmla="*/ 28 h 133"/>
                  <a:gd name="T16" fmla="*/ 28 w 92"/>
                  <a:gd name="T17" fmla="*/ 40 h 133"/>
                  <a:gd name="T18" fmla="*/ 28 w 92"/>
                  <a:gd name="T19" fmla="*/ 77 h 133"/>
                  <a:gd name="T20" fmla="*/ 57 w 92"/>
                  <a:gd name="T21" fmla="*/ 105 h 133"/>
                  <a:gd name="T22" fmla="*/ 92 w 92"/>
                  <a:gd name="T23" fmla="*/ 105 h 133"/>
                  <a:gd name="T24" fmla="*/ 92 w 92"/>
                  <a:gd name="T2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133">
                    <a:moveTo>
                      <a:pt x="92" y="133"/>
                    </a:moveTo>
                    <a:cubicBezTo>
                      <a:pt x="57" y="133"/>
                      <a:pt x="57" y="133"/>
                      <a:pt x="57" y="133"/>
                    </a:cubicBezTo>
                    <a:cubicBezTo>
                      <a:pt x="26" y="133"/>
                      <a:pt x="0" y="108"/>
                      <a:pt x="0" y="77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3" y="28"/>
                      <a:pt x="28" y="34"/>
                      <a:pt x="28" y="40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92"/>
                      <a:pt x="41" y="105"/>
                      <a:pt x="57" y="105"/>
                    </a:cubicBezTo>
                    <a:cubicBezTo>
                      <a:pt x="92" y="105"/>
                      <a:pt x="92" y="105"/>
                      <a:pt x="92" y="105"/>
                    </a:cubicBezTo>
                    <a:lnTo>
                      <a:pt x="92" y="133"/>
                    </a:lnTo>
                    <a:close/>
                  </a:path>
                </a:pathLst>
              </a:custGeom>
              <a:solidFill>
                <a:srgbClr val="557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8FD04D6-0775-F202-AB79-5844B1661FB0}"/>
                  </a:ext>
                </a:extLst>
              </p:cNvPr>
              <p:cNvSpPr/>
              <p:nvPr/>
            </p:nvSpPr>
            <p:spPr bwMode="auto">
              <a:xfrm>
                <a:off x="2530475" y="5246688"/>
                <a:ext cx="682625" cy="282575"/>
              </a:xfrm>
              <a:custGeom>
                <a:avLst/>
                <a:gdLst>
                  <a:gd name="T0" fmla="*/ 137 w 181"/>
                  <a:gd name="T1" fmla="*/ 43 h 75"/>
                  <a:gd name="T2" fmla="*/ 44 w 181"/>
                  <a:gd name="T3" fmla="*/ 43 h 75"/>
                  <a:gd name="T4" fmla="*/ 0 w 181"/>
                  <a:gd name="T5" fmla="*/ 0 h 75"/>
                  <a:gd name="T6" fmla="*/ 0 w 181"/>
                  <a:gd name="T7" fmla="*/ 31 h 75"/>
                  <a:gd name="T8" fmla="*/ 44 w 181"/>
                  <a:gd name="T9" fmla="*/ 75 h 75"/>
                  <a:gd name="T10" fmla="*/ 137 w 181"/>
                  <a:gd name="T11" fmla="*/ 75 h 75"/>
                  <a:gd name="T12" fmla="*/ 181 w 181"/>
                  <a:gd name="T13" fmla="*/ 31 h 75"/>
                  <a:gd name="T14" fmla="*/ 181 w 181"/>
                  <a:gd name="T15" fmla="*/ 0 h 75"/>
                  <a:gd name="T16" fmla="*/ 137 w 181"/>
                  <a:gd name="T17" fmla="*/ 4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75">
                    <a:moveTo>
                      <a:pt x="137" y="43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20" y="43"/>
                      <a:pt x="0" y="24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55"/>
                      <a:pt x="20" y="75"/>
                      <a:pt x="44" y="75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61" y="75"/>
                      <a:pt x="181" y="55"/>
                      <a:pt x="181" y="31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1" y="24"/>
                      <a:pt x="161" y="43"/>
                      <a:pt x="137" y="43"/>
                    </a:cubicBezTo>
                    <a:close/>
                  </a:path>
                </a:pathLst>
              </a:custGeom>
              <a:solidFill>
                <a:srgbClr val="557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52DEE66-72DB-B141-2269-6C28A5974045}"/>
                  </a:ext>
                </a:extLst>
              </p:cNvPr>
              <p:cNvSpPr/>
              <p:nvPr/>
            </p:nvSpPr>
            <p:spPr bwMode="auto">
              <a:xfrm>
                <a:off x="2530475" y="4729163"/>
                <a:ext cx="682625" cy="679450"/>
              </a:xfrm>
              <a:custGeom>
                <a:avLst/>
                <a:gdLst>
                  <a:gd name="T0" fmla="*/ 155 w 181"/>
                  <a:gd name="T1" fmla="*/ 0 h 180"/>
                  <a:gd name="T2" fmla="*/ 33 w 181"/>
                  <a:gd name="T3" fmla="*/ 0 h 180"/>
                  <a:gd name="T4" fmla="*/ 0 w 181"/>
                  <a:gd name="T5" fmla="*/ 33 h 180"/>
                  <a:gd name="T6" fmla="*/ 0 w 181"/>
                  <a:gd name="T7" fmla="*/ 137 h 180"/>
                  <a:gd name="T8" fmla="*/ 44 w 181"/>
                  <a:gd name="T9" fmla="*/ 180 h 180"/>
                  <a:gd name="T10" fmla="*/ 137 w 181"/>
                  <a:gd name="T11" fmla="*/ 180 h 180"/>
                  <a:gd name="T12" fmla="*/ 181 w 181"/>
                  <a:gd name="T13" fmla="*/ 137 h 180"/>
                  <a:gd name="T14" fmla="*/ 181 w 181"/>
                  <a:gd name="T15" fmla="*/ 26 h 180"/>
                  <a:gd name="T16" fmla="*/ 155 w 181"/>
                  <a:gd name="T1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180">
                    <a:moveTo>
                      <a:pt x="15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61"/>
                      <a:pt x="20" y="180"/>
                      <a:pt x="44" y="180"/>
                    </a:cubicBezTo>
                    <a:cubicBezTo>
                      <a:pt x="137" y="180"/>
                      <a:pt x="137" y="180"/>
                      <a:pt x="137" y="180"/>
                    </a:cubicBezTo>
                    <a:cubicBezTo>
                      <a:pt x="161" y="180"/>
                      <a:pt x="181" y="161"/>
                      <a:pt x="181" y="137"/>
                    </a:cubicBezTo>
                    <a:cubicBezTo>
                      <a:pt x="181" y="26"/>
                      <a:pt x="181" y="26"/>
                      <a:pt x="181" y="26"/>
                    </a:cubicBezTo>
                    <a:cubicBezTo>
                      <a:pt x="181" y="11"/>
                      <a:pt x="169" y="0"/>
                      <a:pt x="155" y="0"/>
                    </a:cubicBezTo>
                    <a:close/>
                  </a:path>
                </a:pathLst>
              </a:custGeom>
              <a:solidFill>
                <a:srgbClr val="708C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394F08B-CC45-1E6F-54D3-403D42CFA7DC}"/>
                  </a:ext>
                </a:extLst>
              </p:cNvPr>
              <p:cNvSpPr/>
              <p:nvPr/>
            </p:nvSpPr>
            <p:spPr bwMode="auto">
              <a:xfrm>
                <a:off x="7920038" y="2460626"/>
                <a:ext cx="1820863" cy="1011238"/>
              </a:xfrm>
              <a:custGeom>
                <a:avLst/>
                <a:gdLst>
                  <a:gd name="T0" fmla="*/ 449 w 483"/>
                  <a:gd name="T1" fmla="*/ 0 h 268"/>
                  <a:gd name="T2" fmla="*/ 39 w 483"/>
                  <a:gd name="T3" fmla="*/ 0 h 268"/>
                  <a:gd name="T4" fmla="*/ 0 w 483"/>
                  <a:gd name="T5" fmla="*/ 40 h 268"/>
                  <a:gd name="T6" fmla="*/ 0 w 483"/>
                  <a:gd name="T7" fmla="*/ 196 h 268"/>
                  <a:gd name="T8" fmla="*/ 0 w 483"/>
                  <a:gd name="T9" fmla="*/ 258 h 268"/>
                  <a:gd name="T10" fmla="*/ 12 w 483"/>
                  <a:gd name="T11" fmla="*/ 263 h 268"/>
                  <a:gd name="T12" fmla="*/ 51 w 483"/>
                  <a:gd name="T13" fmla="*/ 222 h 268"/>
                  <a:gd name="T14" fmla="*/ 65 w 483"/>
                  <a:gd name="T15" fmla="*/ 217 h 268"/>
                  <a:gd name="T16" fmla="*/ 449 w 483"/>
                  <a:gd name="T17" fmla="*/ 216 h 268"/>
                  <a:gd name="T18" fmla="*/ 483 w 483"/>
                  <a:gd name="T19" fmla="*/ 182 h 268"/>
                  <a:gd name="T20" fmla="*/ 483 w 483"/>
                  <a:gd name="T21" fmla="*/ 34 h 268"/>
                  <a:gd name="T22" fmla="*/ 449 w 483"/>
                  <a:gd name="T23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3" h="268">
                    <a:moveTo>
                      <a:pt x="44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4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65"/>
                      <a:pt x="8" y="268"/>
                      <a:pt x="12" y="263"/>
                    </a:cubicBezTo>
                    <a:cubicBezTo>
                      <a:pt x="51" y="222"/>
                      <a:pt x="51" y="222"/>
                      <a:pt x="51" y="222"/>
                    </a:cubicBezTo>
                    <a:cubicBezTo>
                      <a:pt x="55" y="219"/>
                      <a:pt x="60" y="217"/>
                      <a:pt x="65" y="217"/>
                    </a:cubicBezTo>
                    <a:cubicBezTo>
                      <a:pt x="449" y="216"/>
                      <a:pt x="449" y="216"/>
                      <a:pt x="449" y="216"/>
                    </a:cubicBezTo>
                    <a:cubicBezTo>
                      <a:pt x="468" y="216"/>
                      <a:pt x="483" y="201"/>
                      <a:pt x="483" y="182"/>
                    </a:cubicBezTo>
                    <a:cubicBezTo>
                      <a:pt x="483" y="34"/>
                      <a:pt x="483" y="34"/>
                      <a:pt x="483" y="34"/>
                    </a:cubicBezTo>
                    <a:cubicBezTo>
                      <a:pt x="483" y="15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708C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04A7D31-9763-E0D6-C5CF-B61855F2D27C}"/>
                  </a:ext>
                </a:extLst>
              </p:cNvPr>
              <p:cNvSpPr/>
              <p:nvPr/>
            </p:nvSpPr>
            <p:spPr bwMode="auto">
              <a:xfrm>
                <a:off x="8296275" y="2736851"/>
                <a:ext cx="690563" cy="30163"/>
              </a:xfrm>
              <a:custGeom>
                <a:avLst/>
                <a:gdLst>
                  <a:gd name="T0" fmla="*/ 179 w 183"/>
                  <a:gd name="T1" fmla="*/ 8 h 8"/>
                  <a:gd name="T2" fmla="*/ 4 w 183"/>
                  <a:gd name="T3" fmla="*/ 8 h 8"/>
                  <a:gd name="T4" fmla="*/ 0 w 183"/>
                  <a:gd name="T5" fmla="*/ 4 h 8"/>
                  <a:gd name="T6" fmla="*/ 4 w 183"/>
                  <a:gd name="T7" fmla="*/ 0 h 8"/>
                  <a:gd name="T8" fmla="*/ 179 w 183"/>
                  <a:gd name="T9" fmla="*/ 0 h 8"/>
                  <a:gd name="T10" fmla="*/ 183 w 183"/>
                  <a:gd name="T11" fmla="*/ 4 h 8"/>
                  <a:gd name="T12" fmla="*/ 179 w 18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3" h="8">
                    <a:moveTo>
                      <a:pt x="179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1" y="0"/>
                      <a:pt x="183" y="2"/>
                      <a:pt x="183" y="4"/>
                    </a:cubicBezTo>
                    <a:cubicBezTo>
                      <a:pt x="183" y="7"/>
                      <a:pt x="181" y="8"/>
                      <a:pt x="179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62BA0236-5664-714F-F368-8AAB827D7130}"/>
                  </a:ext>
                </a:extLst>
              </p:cNvPr>
              <p:cNvSpPr/>
              <p:nvPr/>
            </p:nvSpPr>
            <p:spPr bwMode="auto">
              <a:xfrm>
                <a:off x="9023350" y="2736851"/>
                <a:ext cx="396875" cy="30163"/>
              </a:xfrm>
              <a:custGeom>
                <a:avLst/>
                <a:gdLst>
                  <a:gd name="T0" fmla="*/ 101 w 105"/>
                  <a:gd name="T1" fmla="*/ 8 h 8"/>
                  <a:gd name="T2" fmla="*/ 4 w 105"/>
                  <a:gd name="T3" fmla="*/ 8 h 8"/>
                  <a:gd name="T4" fmla="*/ 0 w 105"/>
                  <a:gd name="T5" fmla="*/ 4 h 8"/>
                  <a:gd name="T6" fmla="*/ 4 w 105"/>
                  <a:gd name="T7" fmla="*/ 0 h 8"/>
                  <a:gd name="T8" fmla="*/ 101 w 105"/>
                  <a:gd name="T9" fmla="*/ 0 h 8"/>
                  <a:gd name="T10" fmla="*/ 105 w 105"/>
                  <a:gd name="T11" fmla="*/ 4 h 8"/>
                  <a:gd name="T12" fmla="*/ 101 w 105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8">
                    <a:moveTo>
                      <a:pt x="101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3" y="0"/>
                      <a:pt x="105" y="2"/>
                      <a:pt x="105" y="4"/>
                    </a:cubicBezTo>
                    <a:cubicBezTo>
                      <a:pt x="105" y="7"/>
                      <a:pt x="103" y="8"/>
                      <a:pt x="101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F38A51E-5941-AC58-DC14-F09D01E8C9FC}"/>
                  </a:ext>
                </a:extLst>
              </p:cNvPr>
              <p:cNvSpPr/>
              <p:nvPr/>
            </p:nvSpPr>
            <p:spPr bwMode="auto">
              <a:xfrm>
                <a:off x="8296275" y="2871788"/>
                <a:ext cx="422275" cy="30163"/>
              </a:xfrm>
              <a:custGeom>
                <a:avLst/>
                <a:gdLst>
                  <a:gd name="T0" fmla="*/ 108 w 112"/>
                  <a:gd name="T1" fmla="*/ 8 h 8"/>
                  <a:gd name="T2" fmla="*/ 4 w 112"/>
                  <a:gd name="T3" fmla="*/ 8 h 8"/>
                  <a:gd name="T4" fmla="*/ 0 w 112"/>
                  <a:gd name="T5" fmla="*/ 4 h 8"/>
                  <a:gd name="T6" fmla="*/ 4 w 112"/>
                  <a:gd name="T7" fmla="*/ 0 h 8"/>
                  <a:gd name="T8" fmla="*/ 108 w 112"/>
                  <a:gd name="T9" fmla="*/ 0 h 8"/>
                  <a:gd name="T10" fmla="*/ 112 w 112"/>
                  <a:gd name="T11" fmla="*/ 4 h 8"/>
                  <a:gd name="T12" fmla="*/ 108 w 11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8">
                    <a:moveTo>
                      <a:pt x="10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11" y="0"/>
                      <a:pt x="112" y="2"/>
                      <a:pt x="112" y="4"/>
                    </a:cubicBezTo>
                    <a:cubicBezTo>
                      <a:pt x="112" y="6"/>
                      <a:pt x="111" y="8"/>
                      <a:pt x="10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68894-DAB2-EB2E-E18F-A4E0E7EF692B}"/>
                  </a:ext>
                </a:extLst>
              </p:cNvPr>
              <p:cNvSpPr/>
              <p:nvPr/>
            </p:nvSpPr>
            <p:spPr bwMode="auto">
              <a:xfrm>
                <a:off x="8783638" y="2871788"/>
                <a:ext cx="625475" cy="30163"/>
              </a:xfrm>
              <a:custGeom>
                <a:avLst/>
                <a:gdLst>
                  <a:gd name="T0" fmla="*/ 162 w 166"/>
                  <a:gd name="T1" fmla="*/ 8 h 8"/>
                  <a:gd name="T2" fmla="*/ 4 w 166"/>
                  <a:gd name="T3" fmla="*/ 8 h 8"/>
                  <a:gd name="T4" fmla="*/ 0 w 166"/>
                  <a:gd name="T5" fmla="*/ 4 h 8"/>
                  <a:gd name="T6" fmla="*/ 4 w 166"/>
                  <a:gd name="T7" fmla="*/ 0 h 8"/>
                  <a:gd name="T8" fmla="*/ 162 w 166"/>
                  <a:gd name="T9" fmla="*/ 0 h 8"/>
                  <a:gd name="T10" fmla="*/ 166 w 166"/>
                  <a:gd name="T11" fmla="*/ 4 h 8"/>
                  <a:gd name="T12" fmla="*/ 162 w 166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" h="8">
                    <a:moveTo>
                      <a:pt x="16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4" y="0"/>
                      <a:pt x="166" y="2"/>
                      <a:pt x="166" y="4"/>
                    </a:cubicBezTo>
                    <a:cubicBezTo>
                      <a:pt x="166" y="6"/>
                      <a:pt x="164" y="8"/>
                      <a:pt x="162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2CEF212-F9FE-F451-4F86-347B31E9C6AE}"/>
                  </a:ext>
                </a:extLst>
              </p:cNvPr>
              <p:cNvSpPr/>
              <p:nvPr/>
            </p:nvSpPr>
            <p:spPr bwMode="auto">
              <a:xfrm>
                <a:off x="8296275" y="3005138"/>
                <a:ext cx="655638" cy="30163"/>
              </a:xfrm>
              <a:custGeom>
                <a:avLst/>
                <a:gdLst>
                  <a:gd name="T0" fmla="*/ 170 w 174"/>
                  <a:gd name="T1" fmla="*/ 8 h 8"/>
                  <a:gd name="T2" fmla="*/ 4 w 174"/>
                  <a:gd name="T3" fmla="*/ 8 h 8"/>
                  <a:gd name="T4" fmla="*/ 0 w 174"/>
                  <a:gd name="T5" fmla="*/ 4 h 8"/>
                  <a:gd name="T6" fmla="*/ 4 w 174"/>
                  <a:gd name="T7" fmla="*/ 0 h 8"/>
                  <a:gd name="T8" fmla="*/ 170 w 174"/>
                  <a:gd name="T9" fmla="*/ 0 h 8"/>
                  <a:gd name="T10" fmla="*/ 174 w 174"/>
                  <a:gd name="T11" fmla="*/ 4 h 8"/>
                  <a:gd name="T12" fmla="*/ 170 w 17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8">
                    <a:moveTo>
                      <a:pt x="170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3" y="0"/>
                      <a:pt x="174" y="2"/>
                      <a:pt x="174" y="4"/>
                    </a:cubicBezTo>
                    <a:cubicBezTo>
                      <a:pt x="174" y="7"/>
                      <a:pt x="173" y="8"/>
                      <a:pt x="17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FB03D19-7170-8B52-E17E-757071F19238}"/>
                  </a:ext>
                </a:extLst>
              </p:cNvPr>
              <p:cNvSpPr/>
              <p:nvPr/>
            </p:nvSpPr>
            <p:spPr bwMode="auto">
              <a:xfrm>
                <a:off x="7621588" y="2041526"/>
                <a:ext cx="633413" cy="641350"/>
              </a:xfrm>
              <a:custGeom>
                <a:avLst/>
                <a:gdLst>
                  <a:gd name="T0" fmla="*/ 25 w 168"/>
                  <a:gd name="T1" fmla="*/ 137 h 170"/>
                  <a:gd name="T2" fmla="*/ 126 w 168"/>
                  <a:gd name="T3" fmla="*/ 137 h 170"/>
                  <a:gd name="T4" fmla="*/ 135 w 168"/>
                  <a:gd name="T5" fmla="*/ 141 h 170"/>
                  <a:gd name="T6" fmla="*/ 160 w 168"/>
                  <a:gd name="T7" fmla="*/ 167 h 170"/>
                  <a:gd name="T8" fmla="*/ 168 w 168"/>
                  <a:gd name="T9" fmla="*/ 164 h 170"/>
                  <a:gd name="T10" fmla="*/ 168 w 168"/>
                  <a:gd name="T11" fmla="*/ 124 h 170"/>
                  <a:gd name="T12" fmla="*/ 168 w 168"/>
                  <a:gd name="T13" fmla="*/ 25 h 170"/>
                  <a:gd name="T14" fmla="*/ 142 w 168"/>
                  <a:gd name="T15" fmla="*/ 0 h 170"/>
                  <a:gd name="T16" fmla="*/ 21 w 168"/>
                  <a:gd name="T17" fmla="*/ 0 h 170"/>
                  <a:gd name="T18" fmla="*/ 0 w 168"/>
                  <a:gd name="T19" fmla="*/ 20 h 170"/>
                  <a:gd name="T20" fmla="*/ 0 w 168"/>
                  <a:gd name="T21" fmla="*/ 113 h 170"/>
                  <a:gd name="T22" fmla="*/ 25 w 168"/>
                  <a:gd name="T23" fmla="*/ 13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8" h="170">
                    <a:moveTo>
                      <a:pt x="25" y="137"/>
                    </a:moveTo>
                    <a:cubicBezTo>
                      <a:pt x="126" y="137"/>
                      <a:pt x="126" y="137"/>
                      <a:pt x="126" y="137"/>
                    </a:cubicBezTo>
                    <a:cubicBezTo>
                      <a:pt x="129" y="137"/>
                      <a:pt x="132" y="139"/>
                      <a:pt x="135" y="141"/>
                    </a:cubicBezTo>
                    <a:cubicBezTo>
                      <a:pt x="160" y="167"/>
                      <a:pt x="160" y="167"/>
                      <a:pt x="160" y="167"/>
                    </a:cubicBezTo>
                    <a:cubicBezTo>
                      <a:pt x="163" y="170"/>
                      <a:pt x="168" y="168"/>
                      <a:pt x="168" y="164"/>
                    </a:cubicBezTo>
                    <a:cubicBezTo>
                      <a:pt x="168" y="124"/>
                      <a:pt x="168" y="124"/>
                      <a:pt x="168" y="1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8" y="11"/>
                      <a:pt x="156" y="0"/>
                      <a:pt x="14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9"/>
                      <a:pt x="0" y="2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26"/>
                      <a:pt x="11" y="137"/>
                      <a:pt x="25" y="137"/>
                    </a:cubicBezTo>
                    <a:close/>
                  </a:path>
                </a:pathLst>
              </a:custGeom>
              <a:solidFill>
                <a:srgbClr val="F9CA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DA47767-B04F-46CC-759B-BF2735B41F36}"/>
                  </a:ext>
                </a:extLst>
              </p:cNvPr>
              <p:cNvSpPr/>
              <p:nvPr/>
            </p:nvSpPr>
            <p:spPr bwMode="auto">
              <a:xfrm>
                <a:off x="8051800" y="2279651"/>
                <a:ext cx="68263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A553F63-BE00-6AFC-89DD-DADC2CC9A43A}"/>
                  </a:ext>
                </a:extLst>
              </p:cNvPr>
              <p:cNvSpPr/>
              <p:nvPr/>
            </p:nvSpPr>
            <p:spPr bwMode="auto">
              <a:xfrm>
                <a:off x="7900988" y="2279651"/>
                <a:ext cx="63500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473B786-2A37-1757-7C37-8BF98C9553E8}"/>
                  </a:ext>
                </a:extLst>
              </p:cNvPr>
              <p:cNvSpPr/>
              <p:nvPr/>
            </p:nvSpPr>
            <p:spPr bwMode="auto">
              <a:xfrm>
                <a:off x="7742238" y="2279651"/>
                <a:ext cx="68263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E637ED7-73F5-D243-EBDA-702EC31115F9}"/>
                  </a:ext>
                </a:extLst>
              </p:cNvPr>
              <p:cNvSpPr/>
              <p:nvPr/>
            </p:nvSpPr>
            <p:spPr bwMode="auto">
              <a:xfrm>
                <a:off x="9494838" y="2336801"/>
                <a:ext cx="407988" cy="406400"/>
              </a:xfrm>
              <a:prstGeom prst="ellipse">
                <a:avLst/>
              </a:prstGeom>
              <a:solidFill>
                <a:srgbClr val="F9CA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F38DCBD3-2ED8-6B1F-86E5-3491B172F449}"/>
                  </a:ext>
                </a:extLst>
              </p:cNvPr>
              <p:cNvSpPr/>
              <p:nvPr/>
            </p:nvSpPr>
            <p:spPr bwMode="auto">
              <a:xfrm>
                <a:off x="9664700" y="2435226"/>
                <a:ext cx="57150" cy="200025"/>
              </a:xfrm>
              <a:custGeom>
                <a:avLst/>
                <a:gdLst>
                  <a:gd name="T0" fmla="*/ 36 w 36"/>
                  <a:gd name="T1" fmla="*/ 126 h 126"/>
                  <a:gd name="T2" fmla="*/ 19 w 36"/>
                  <a:gd name="T3" fmla="*/ 126 h 126"/>
                  <a:gd name="T4" fmla="*/ 19 w 36"/>
                  <a:gd name="T5" fmla="*/ 19 h 126"/>
                  <a:gd name="T6" fmla="*/ 0 w 36"/>
                  <a:gd name="T7" fmla="*/ 30 h 126"/>
                  <a:gd name="T8" fmla="*/ 0 w 36"/>
                  <a:gd name="T9" fmla="*/ 11 h 126"/>
                  <a:gd name="T10" fmla="*/ 19 w 36"/>
                  <a:gd name="T11" fmla="*/ 0 h 126"/>
                  <a:gd name="T12" fmla="*/ 36 w 36"/>
                  <a:gd name="T13" fmla="*/ 0 h 126"/>
                  <a:gd name="T14" fmla="*/ 36 w 36"/>
                  <a:gd name="T1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126">
                    <a:moveTo>
                      <a:pt x="36" y="126"/>
                    </a:moveTo>
                    <a:lnTo>
                      <a:pt x="19" y="126"/>
                    </a:lnTo>
                    <a:lnTo>
                      <a:pt x="19" y="19"/>
                    </a:lnTo>
                    <a:lnTo>
                      <a:pt x="0" y="30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36" y="0"/>
                    </a:lnTo>
                    <a:lnTo>
                      <a:pt x="36" y="1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BB70793-88AA-7D56-E621-28828823F56D}"/>
                </a:ext>
              </a:extLst>
            </p:cNvPr>
            <p:cNvGrpSpPr/>
            <p:nvPr/>
          </p:nvGrpSpPr>
          <p:grpSpPr>
            <a:xfrm>
              <a:off x="6630295" y="1068669"/>
              <a:ext cx="4773105" cy="5364980"/>
              <a:chOff x="6630295" y="1068669"/>
              <a:chExt cx="4773105" cy="536498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4764143-DF4B-9A99-4855-AB7D3AEF3856}"/>
                  </a:ext>
                </a:extLst>
              </p:cNvPr>
              <p:cNvGrpSpPr/>
              <p:nvPr/>
            </p:nvGrpSpPr>
            <p:grpSpPr>
              <a:xfrm>
                <a:off x="6630295" y="1068669"/>
                <a:ext cx="4773105" cy="1329931"/>
                <a:chOff x="639852" y="3335547"/>
                <a:chExt cx="3058845" cy="1542135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FBD9774-ACFB-524C-A5AC-F1661197FD7E}"/>
                    </a:ext>
                  </a:extLst>
                </p:cNvPr>
                <p:cNvSpPr txBox="1"/>
                <p:nvPr/>
              </p:nvSpPr>
              <p:spPr>
                <a:xfrm>
                  <a:off x="639852" y="3335547"/>
                  <a:ext cx="505488" cy="966682"/>
                </a:xfrm>
                <a:prstGeom prst="rect">
                  <a:avLst/>
                </a:prstGeom>
                <a:noFill/>
              </p:spPr>
              <p:txBody>
                <a:bodyPr wrap="none" lIns="108000" tIns="108000" rIns="108000" bIns="108000" rtlCol="0" anchor="b" anchorCtr="0">
                  <a:spAutoFit/>
                </a:bodyPr>
                <a:lstStyle/>
                <a:p>
                  <a:r>
                    <a:rPr kumimoji="1" lang="en-US" altLang="zh-CN" sz="4000" b="1" dirty="0"/>
                    <a:t>01</a:t>
                  </a: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6A074A93-5479-B7B0-2E5F-F5B089F0F805}"/>
                    </a:ext>
                  </a:extLst>
                </p:cNvPr>
                <p:cNvGrpSpPr/>
                <p:nvPr/>
              </p:nvGrpSpPr>
              <p:grpSpPr>
                <a:xfrm>
                  <a:off x="1331650" y="3661505"/>
                  <a:ext cx="2367047" cy="1216177"/>
                  <a:chOff x="918764" y="4117148"/>
                  <a:chExt cx="2006420" cy="1216177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52DC3A43-78EE-AD44-8704-A5765A0A9C9A}"/>
                      </a:ext>
                    </a:extLst>
                  </p:cNvPr>
                  <p:cNvSpPr/>
                  <p:nvPr/>
                </p:nvSpPr>
                <p:spPr>
                  <a:xfrm>
                    <a:off x="918764" y="4117148"/>
                    <a:ext cx="2006420" cy="538420"/>
                  </a:xfrm>
                  <a:prstGeom prst="rect">
                    <a:avLst/>
                  </a:prstGeom>
                  <a:solidFill>
                    <a:schemeClr val="tx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108000" rIns="108000" bIns="108000" rtlCol="0" anchor="b" anchorCtr="0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数据监测</a:t>
                    </a:r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B2F93E6B-6D0D-1A0E-90D7-764A5A735D7A}"/>
                      </a:ext>
                    </a:extLst>
                  </p:cNvPr>
                  <p:cNvSpPr/>
                  <p:nvPr/>
                </p:nvSpPr>
                <p:spPr>
                  <a:xfrm>
                    <a:off x="918764" y="4588655"/>
                    <a:ext cx="2006420" cy="74467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实时监测农田环境、作物生长状况，为决策提供数据基础</a:t>
                    </a: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DA4B45C-37CF-7982-22A1-9296230B8692}"/>
                  </a:ext>
                </a:extLst>
              </p:cNvPr>
              <p:cNvGrpSpPr/>
              <p:nvPr/>
            </p:nvGrpSpPr>
            <p:grpSpPr>
              <a:xfrm>
                <a:off x="6630295" y="2113674"/>
                <a:ext cx="4773105" cy="1329931"/>
                <a:chOff x="639852" y="3335547"/>
                <a:chExt cx="3058845" cy="154213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6DFE4A0-6E58-1472-A904-3886FA7C2A9C}"/>
                    </a:ext>
                  </a:extLst>
                </p:cNvPr>
                <p:cNvSpPr txBox="1"/>
                <p:nvPr/>
              </p:nvSpPr>
              <p:spPr>
                <a:xfrm>
                  <a:off x="639852" y="3335547"/>
                  <a:ext cx="505488" cy="966682"/>
                </a:xfrm>
                <a:prstGeom prst="rect">
                  <a:avLst/>
                </a:prstGeom>
                <a:noFill/>
              </p:spPr>
              <p:txBody>
                <a:bodyPr wrap="none" lIns="108000" tIns="108000" rIns="108000" bIns="108000" rtlCol="0" anchor="b" anchorCtr="0">
                  <a:spAutoFit/>
                </a:bodyPr>
                <a:lstStyle/>
                <a:p>
                  <a:r>
                    <a:rPr kumimoji="1" lang="en-US" altLang="zh-CN" sz="4000" b="1" dirty="0">
                      <a:solidFill>
                        <a:schemeClr val="accent1"/>
                      </a:solidFill>
                    </a:rPr>
                    <a:t>02</a:t>
                  </a: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41FF82B-B2C6-7FFF-9AD3-3745E85177C7}"/>
                    </a:ext>
                  </a:extLst>
                </p:cNvPr>
                <p:cNvGrpSpPr/>
                <p:nvPr/>
              </p:nvGrpSpPr>
              <p:grpSpPr>
                <a:xfrm>
                  <a:off x="1331650" y="3661505"/>
                  <a:ext cx="2367047" cy="1216177"/>
                  <a:chOff x="918764" y="4117148"/>
                  <a:chExt cx="2006420" cy="1216177"/>
                </a:xfrm>
              </p:grpSpPr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8244304C-7BFD-AE6E-F3A4-51E454DBF2D5}"/>
                      </a:ext>
                    </a:extLst>
                  </p:cNvPr>
                  <p:cNvSpPr/>
                  <p:nvPr/>
                </p:nvSpPr>
                <p:spPr>
                  <a:xfrm>
                    <a:off x="918764" y="4117148"/>
                    <a:ext cx="2006420" cy="538420"/>
                  </a:xfrm>
                  <a:prstGeom prst="rect">
                    <a:avLst/>
                  </a:prstGeom>
                  <a:solidFill>
                    <a:schemeClr val="accent1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108000" rIns="108000" bIns="108000" rtlCol="0" anchor="b" anchorCtr="0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精准施肥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1CE3042A-94F4-7919-2EB1-82284E3B926C}"/>
                      </a:ext>
                    </a:extLst>
                  </p:cNvPr>
                  <p:cNvSpPr/>
                  <p:nvPr/>
                </p:nvSpPr>
                <p:spPr>
                  <a:xfrm>
                    <a:off x="918764" y="4588655"/>
                    <a:ext cx="2006420" cy="74467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根据土壤养分、作物需求，实现量化施肥和施肥精准化</a:t>
                    </a: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B6015D0-0AC6-439F-D30D-E3E9E6334AF7}"/>
                  </a:ext>
                </a:extLst>
              </p:cNvPr>
              <p:cNvGrpSpPr/>
              <p:nvPr/>
            </p:nvGrpSpPr>
            <p:grpSpPr>
              <a:xfrm>
                <a:off x="6630295" y="3110358"/>
                <a:ext cx="4773105" cy="1108333"/>
                <a:chOff x="639852" y="3335546"/>
                <a:chExt cx="3058845" cy="128517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CDA237A-F6B4-5A00-DBD2-96A2484FCC2B}"/>
                    </a:ext>
                  </a:extLst>
                </p:cNvPr>
                <p:cNvSpPr txBox="1"/>
                <p:nvPr/>
              </p:nvSpPr>
              <p:spPr>
                <a:xfrm>
                  <a:off x="639852" y="3335546"/>
                  <a:ext cx="505488" cy="966683"/>
                </a:xfrm>
                <a:prstGeom prst="rect">
                  <a:avLst/>
                </a:prstGeom>
                <a:noFill/>
              </p:spPr>
              <p:txBody>
                <a:bodyPr wrap="none" lIns="108000" tIns="108000" rIns="108000" bIns="108000" rtlCol="0" anchor="b" anchorCtr="0">
                  <a:spAutoFit/>
                </a:bodyPr>
                <a:lstStyle/>
                <a:p>
                  <a:r>
                    <a:rPr kumimoji="1" lang="en-US" altLang="zh-CN" sz="4000" b="1" dirty="0"/>
                    <a:t>03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6BD6982-A533-E966-5948-F9747070A8E9}"/>
                    </a:ext>
                  </a:extLst>
                </p:cNvPr>
                <p:cNvGrpSpPr/>
                <p:nvPr/>
              </p:nvGrpSpPr>
              <p:grpSpPr>
                <a:xfrm>
                  <a:off x="1331650" y="3661505"/>
                  <a:ext cx="2367047" cy="959219"/>
                  <a:chOff x="918764" y="4117148"/>
                  <a:chExt cx="2006420" cy="959219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ED90C79-B983-C21D-7965-9B21B6627DE6}"/>
                      </a:ext>
                    </a:extLst>
                  </p:cNvPr>
                  <p:cNvSpPr/>
                  <p:nvPr/>
                </p:nvSpPr>
                <p:spPr>
                  <a:xfrm>
                    <a:off x="918764" y="4117148"/>
                    <a:ext cx="2006420" cy="538420"/>
                  </a:xfrm>
                  <a:prstGeom prst="rect">
                    <a:avLst/>
                  </a:prstGeom>
                  <a:solidFill>
                    <a:schemeClr val="tx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108000" rIns="108000" bIns="108000" rtlCol="0" anchor="b" anchorCtr="0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精准灌溉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F8D4D0E-0701-5DF5-D0D2-63D33BE292A9}"/>
                      </a:ext>
                    </a:extLst>
                  </p:cNvPr>
                  <p:cNvSpPr/>
                  <p:nvPr/>
                </p:nvSpPr>
                <p:spPr>
                  <a:xfrm>
                    <a:off x="918764" y="4588655"/>
                    <a:ext cx="2006420" cy="4877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精准农业：灌溉控制的实施</a:t>
                    </a:r>
                  </a:p>
                </p:txBody>
              </p: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71696A7-51B9-4014-2872-DCCF774A2BFE}"/>
                  </a:ext>
                </a:extLst>
              </p:cNvPr>
              <p:cNvGrpSpPr/>
              <p:nvPr/>
            </p:nvGrpSpPr>
            <p:grpSpPr>
              <a:xfrm>
                <a:off x="6630295" y="4107038"/>
                <a:ext cx="4773105" cy="1329932"/>
                <a:chOff x="639852" y="3335546"/>
                <a:chExt cx="3058845" cy="1542136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1071686-D592-B9AA-0FE5-93C26C900029}"/>
                    </a:ext>
                  </a:extLst>
                </p:cNvPr>
                <p:cNvSpPr txBox="1"/>
                <p:nvPr/>
              </p:nvSpPr>
              <p:spPr>
                <a:xfrm>
                  <a:off x="639852" y="3335546"/>
                  <a:ext cx="505488" cy="966683"/>
                </a:xfrm>
                <a:prstGeom prst="rect">
                  <a:avLst/>
                </a:prstGeom>
                <a:noFill/>
              </p:spPr>
              <p:txBody>
                <a:bodyPr wrap="none" lIns="108000" tIns="108000" rIns="108000" bIns="108000" rtlCol="0" anchor="b" anchorCtr="0">
                  <a:spAutoFit/>
                </a:bodyPr>
                <a:lstStyle/>
                <a:p>
                  <a:r>
                    <a:rPr kumimoji="1" lang="en-US" altLang="zh-CN" sz="4000" b="1" dirty="0"/>
                    <a:t>04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154438F-F682-DA74-0ADE-813AFE7039C8}"/>
                    </a:ext>
                  </a:extLst>
                </p:cNvPr>
                <p:cNvGrpSpPr/>
                <p:nvPr/>
              </p:nvGrpSpPr>
              <p:grpSpPr>
                <a:xfrm>
                  <a:off x="1331650" y="3661505"/>
                  <a:ext cx="2367047" cy="1216177"/>
                  <a:chOff x="918764" y="4117148"/>
                  <a:chExt cx="2006420" cy="1216177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3B1121EA-D9A5-60CB-F8F3-98C65970EE1C}"/>
                      </a:ext>
                    </a:extLst>
                  </p:cNvPr>
                  <p:cNvSpPr/>
                  <p:nvPr/>
                </p:nvSpPr>
                <p:spPr>
                  <a:xfrm>
                    <a:off x="918764" y="4117148"/>
                    <a:ext cx="2006420" cy="538420"/>
                  </a:xfrm>
                  <a:prstGeom prst="rect">
                    <a:avLst/>
                  </a:prstGeom>
                  <a:solidFill>
                    <a:schemeClr val="tx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108000" rIns="108000" bIns="108000" rtlCol="0" anchor="b" anchorCtr="0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精准作业</a:t>
                    </a: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58E9E47B-7DF9-2047-45FD-4FA91B5AD7D0}"/>
                      </a:ext>
                    </a:extLst>
                  </p:cNvPr>
                  <p:cNvSpPr/>
                  <p:nvPr/>
                </p:nvSpPr>
                <p:spPr>
                  <a:xfrm>
                    <a:off x="918764" y="4588655"/>
                    <a:ext cx="2006420" cy="74467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根据土壤、作物、机具等多因素综合分析，实现作业精准化</a:t>
                    </a:r>
                  </a:p>
                </p:txBody>
              </p:sp>
            </p:grp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EC67C01-30B3-C248-BF99-6CCB622ACFD6}"/>
                  </a:ext>
                </a:extLst>
              </p:cNvPr>
              <p:cNvGrpSpPr/>
              <p:nvPr/>
            </p:nvGrpSpPr>
            <p:grpSpPr>
              <a:xfrm>
                <a:off x="6630295" y="5103718"/>
                <a:ext cx="4773105" cy="1329931"/>
                <a:chOff x="639852" y="3335547"/>
                <a:chExt cx="3058845" cy="1542135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914499C-BD00-3183-AFE5-1A94D85231E9}"/>
                    </a:ext>
                  </a:extLst>
                </p:cNvPr>
                <p:cNvSpPr txBox="1"/>
                <p:nvPr/>
              </p:nvSpPr>
              <p:spPr>
                <a:xfrm>
                  <a:off x="639852" y="3335547"/>
                  <a:ext cx="505488" cy="966682"/>
                </a:xfrm>
                <a:prstGeom prst="rect">
                  <a:avLst/>
                </a:prstGeom>
                <a:noFill/>
              </p:spPr>
              <p:txBody>
                <a:bodyPr wrap="none" lIns="108000" tIns="108000" rIns="108000" bIns="108000" rtlCol="0" anchor="b" anchorCtr="0">
                  <a:spAutoFit/>
                </a:bodyPr>
                <a:lstStyle/>
                <a:p>
                  <a:r>
                    <a:rPr kumimoji="1" lang="en-US" altLang="zh-CN" sz="4000" b="1" dirty="0"/>
                    <a:t>05</a:t>
                  </a:r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C7900171-3598-D9B4-A976-7035D5DD9E85}"/>
                    </a:ext>
                  </a:extLst>
                </p:cNvPr>
                <p:cNvGrpSpPr/>
                <p:nvPr/>
              </p:nvGrpSpPr>
              <p:grpSpPr>
                <a:xfrm>
                  <a:off x="1331650" y="3661505"/>
                  <a:ext cx="2367047" cy="1216177"/>
                  <a:chOff x="918764" y="4117148"/>
                  <a:chExt cx="2006420" cy="1216177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33DE0361-A6B5-65C3-1B89-B32DC5153C57}"/>
                      </a:ext>
                    </a:extLst>
                  </p:cNvPr>
                  <p:cNvSpPr/>
                  <p:nvPr/>
                </p:nvSpPr>
                <p:spPr>
                  <a:xfrm>
                    <a:off x="918764" y="4117148"/>
                    <a:ext cx="2006420" cy="538420"/>
                  </a:xfrm>
                  <a:prstGeom prst="rect">
                    <a:avLst/>
                  </a:prstGeom>
                  <a:solidFill>
                    <a:schemeClr val="tx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108000" rIns="108000" bIns="108000" rtlCol="0" anchor="b" anchorCtr="0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精准营销</a:t>
                    </a: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6FB074AB-F3C4-44C8-541A-268497B7AB89}"/>
                      </a:ext>
                    </a:extLst>
                  </p:cNvPr>
                  <p:cNvSpPr/>
                  <p:nvPr/>
                </p:nvSpPr>
                <p:spPr>
                  <a:xfrm>
                    <a:off x="918764" y="4588655"/>
                    <a:ext cx="2006420" cy="74467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108000" rIns="108000" bIns="108000" rtlCol="0" anchor="t" anchorCtr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根据市场需求、消费者偏好等因素，实现农产品的精准营销</a:t>
                    </a:r>
                  </a:p>
                </p:txBody>
              </p:sp>
            </p:grpSp>
          </p:grpSp>
        </p:grpSp>
      </p:grpSp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解读精准农业理念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131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807B63F-A408-E5AC-10B5-FEA514B87530}"/>
              </a:ext>
            </a:extLst>
          </p:cNvPr>
          <p:cNvGrpSpPr/>
          <p:nvPr/>
        </p:nvGrpSpPr>
        <p:grpSpPr>
          <a:xfrm>
            <a:off x="660400" y="1161068"/>
            <a:ext cx="11024152" cy="4973032"/>
            <a:chOff x="660400" y="1161068"/>
            <a:chExt cx="11024152" cy="49730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4298EAC-A15D-0BFE-379A-ECFC37E3B945}"/>
                </a:ext>
              </a:extLst>
            </p:cNvPr>
            <p:cNvGrpSpPr/>
            <p:nvPr/>
          </p:nvGrpSpPr>
          <p:grpSpPr>
            <a:xfrm>
              <a:off x="660400" y="1161068"/>
              <a:ext cx="2352567" cy="830997"/>
              <a:chOff x="660400" y="1161068"/>
              <a:chExt cx="2352567" cy="830997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6F5A8C-1E0D-58D7-2F17-AB74D96911DB}"/>
                  </a:ext>
                </a:extLst>
              </p:cNvPr>
              <p:cNvSpPr txBox="1"/>
              <p:nvPr/>
            </p:nvSpPr>
            <p:spPr>
              <a:xfrm>
                <a:off x="660400" y="1161068"/>
                <a:ext cx="2352567" cy="830997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kumimoji="1" lang="en-US" altLang="zh-CN" sz="4800" dirty="0">
                    <a:solidFill>
                      <a:schemeClr val="tx1"/>
                    </a:solidFill>
                  </a:rPr>
                  <a:t>Agenda</a:t>
                </a:r>
                <a:endParaRPr lang="en-US" altLang="zh-CN" sz="4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19AA941-B654-A0CE-2BBE-7E8084FEAAEE}"/>
                </a:ext>
              </a:extLst>
            </p:cNvPr>
            <p:cNvGrpSpPr/>
            <p:nvPr/>
          </p:nvGrpSpPr>
          <p:grpSpPr>
            <a:xfrm>
              <a:off x="660400" y="2793474"/>
              <a:ext cx="11024152" cy="3340626"/>
              <a:chOff x="660400" y="2793474"/>
              <a:chExt cx="11024152" cy="334062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B4EBF0D-8D05-32FD-14BD-E8A7F2F0526B}"/>
                  </a:ext>
                </a:extLst>
              </p:cNvPr>
              <p:cNvGrpSpPr/>
              <p:nvPr/>
            </p:nvGrpSpPr>
            <p:grpSpPr>
              <a:xfrm>
                <a:off x="660400" y="2793474"/>
                <a:ext cx="1788487" cy="3340626"/>
                <a:chOff x="660402" y="2793474"/>
                <a:chExt cx="1763058" cy="3340626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D68FBCA-6492-D6B6-AC7C-D82EC9A9FAF0}"/>
                    </a:ext>
                  </a:extLst>
                </p:cNvPr>
                <p:cNvGrpSpPr/>
                <p:nvPr/>
              </p:nvGrpSpPr>
              <p:grpSpPr>
                <a:xfrm>
                  <a:off x="787790" y="2793474"/>
                  <a:ext cx="1635670" cy="1538631"/>
                  <a:chOff x="1483526" y="2464225"/>
                  <a:chExt cx="1635670" cy="1538631"/>
                </a:xfrm>
              </p:grpSpPr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B0B2E9A-75D2-A7EE-B68F-1EC0C12F34AF}"/>
                      </a:ext>
                    </a:extLst>
                  </p:cNvPr>
                  <p:cNvSpPr txBox="1"/>
                  <p:nvPr/>
                </p:nvSpPr>
                <p:spPr>
                  <a:xfrm>
                    <a:off x="1483526" y="2464225"/>
                    <a:ext cx="954108" cy="92333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 rtlCol="0" anchor="ctr" anchorCtr="0">
                    <a:spAutoFit/>
                  </a:bodyPr>
                  <a:lstStyle/>
                  <a:p>
                    <a:pPr algn="r"/>
                    <a:r>
                      <a:rPr kumimoji="1" lang="en-US" altLang="zh-CN" sz="5400" b="1" dirty="0">
                        <a:solidFill>
                          <a:schemeClr val="tx2"/>
                        </a:solidFill>
                      </a:rPr>
                      <a:t>01</a:t>
                    </a:r>
                    <a:endParaRPr kumimoji="1" lang="zh-CN" altLang="en-US" sz="54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A7F2B4D-5AC9-FF45-EE90-C3A739ECA183}"/>
                      </a:ext>
                    </a:extLst>
                  </p:cNvPr>
                  <p:cNvSpPr/>
                  <p:nvPr/>
                </p:nvSpPr>
                <p:spPr>
                  <a:xfrm>
                    <a:off x="1483526" y="3363128"/>
                    <a:ext cx="1597910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AI在农业的应用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F62102C6-54FA-8579-5DB1-BF52724098DB}"/>
                      </a:ext>
                    </a:extLst>
                  </p:cNvPr>
                  <p:cNvSpPr/>
                  <p:nvPr/>
                </p:nvSpPr>
                <p:spPr>
                  <a:xfrm>
                    <a:off x="1483526" y="3708032"/>
                    <a:ext cx="1635670" cy="2948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大数据在农业的应用</a:t>
                    </a:r>
                  </a:p>
                </p:txBody>
              </p:sp>
            </p:grp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403CB07-7E72-4557-C107-0CC25C6331B9}"/>
                    </a:ext>
                  </a:extLst>
                </p:cNvPr>
                <p:cNvSpPr/>
                <p:nvPr/>
              </p:nvSpPr>
              <p:spPr>
                <a:xfrm>
                  <a:off x="660402" y="4814070"/>
                  <a:ext cx="1635670" cy="1320030"/>
                </a:xfrm>
                <a:prstGeom prst="roundRect">
                  <a:avLst>
                    <a:gd name="adj" fmla="val 0"/>
                  </a:avLst>
                </a:prstGeom>
                <a:blipFill rotWithShape="0">
                  <a:blip r:embed="rId3"/>
                  <a:srcRect/>
                  <a:stretch>
                    <a:fillRect l="-10620" r="-1062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zh-CN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FB13EC-E279-1E89-207A-228419F77EE8}"/>
                  </a:ext>
                </a:extLst>
              </p:cNvPr>
              <p:cNvGrpSpPr/>
              <p:nvPr/>
            </p:nvGrpSpPr>
            <p:grpSpPr>
              <a:xfrm>
                <a:off x="3056823" y="2793474"/>
                <a:ext cx="1659262" cy="3340626"/>
                <a:chOff x="3819201" y="2793474"/>
                <a:chExt cx="1635670" cy="334062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D2F2F41-D1F1-2FC5-186B-F668231D413C}"/>
                    </a:ext>
                  </a:extLst>
                </p:cNvPr>
                <p:cNvGrpSpPr/>
                <p:nvPr/>
              </p:nvGrpSpPr>
              <p:grpSpPr>
                <a:xfrm>
                  <a:off x="3819201" y="2793474"/>
                  <a:ext cx="1635670" cy="1538631"/>
                  <a:chOff x="1483526" y="2464225"/>
                  <a:chExt cx="1635670" cy="1538631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6F6C921-E804-9108-D96C-31F037F28BB5}"/>
                      </a:ext>
                    </a:extLst>
                  </p:cNvPr>
                  <p:cNvSpPr txBox="1"/>
                  <p:nvPr/>
                </p:nvSpPr>
                <p:spPr>
                  <a:xfrm>
                    <a:off x="1483526" y="2464225"/>
                    <a:ext cx="954108" cy="92333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 rtlCol="0" anchor="ctr" anchorCtr="0">
                    <a:spAutoFit/>
                  </a:bodyPr>
                  <a:lstStyle/>
                  <a:p>
                    <a:pPr algn="r"/>
                    <a:r>
                      <a:rPr kumimoji="1" lang="en-US" altLang="zh-CN" sz="5400" b="1" dirty="0">
                        <a:solidFill>
                          <a:schemeClr val="accent1"/>
                        </a:solidFill>
                      </a:rPr>
                      <a:t>02</a:t>
                    </a:r>
                    <a:endParaRPr kumimoji="1" lang="zh-CN" altLang="en-US" sz="54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F606BED3-33CE-E6D8-EB2E-DFBBB9E17726}"/>
                      </a:ext>
                    </a:extLst>
                  </p:cNvPr>
                  <p:cNvSpPr/>
                  <p:nvPr/>
                </p:nvSpPr>
                <p:spPr>
                  <a:xfrm>
                    <a:off x="1483526" y="3363128"/>
                    <a:ext cx="1395642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精准农业展望</a:t>
                    </a: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65FCF42-20EA-01CC-1F35-C502B48AC9C1}"/>
                      </a:ext>
                    </a:extLst>
                  </p:cNvPr>
                  <p:cNvSpPr/>
                  <p:nvPr/>
                </p:nvSpPr>
                <p:spPr>
                  <a:xfrm>
                    <a:off x="1483526" y="3708032"/>
                    <a:ext cx="1635670" cy="2948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精准农业的核心理念</a:t>
                    </a:r>
                  </a:p>
                </p:txBody>
              </p:sp>
            </p:grp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7A6D4306-A0E9-F500-1D26-C5DAF5594261}"/>
                    </a:ext>
                  </a:extLst>
                </p:cNvPr>
                <p:cNvSpPr/>
                <p:nvPr/>
              </p:nvSpPr>
              <p:spPr>
                <a:xfrm>
                  <a:off x="3819201" y="4814070"/>
                  <a:ext cx="1635670" cy="1320030"/>
                </a:xfrm>
                <a:prstGeom prst="roundRect">
                  <a:avLst>
                    <a:gd name="adj" fmla="val 0"/>
                  </a:avLst>
                </a:prstGeom>
                <a:blipFill rotWithShape="0">
                  <a:blip r:embed="rId4"/>
                  <a:srcRect/>
                  <a:stretch>
                    <a:fillRect l="-10480" r="-1048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zh-CN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A813C49-8BFA-798F-1CCB-45ECEC8F77ED}"/>
                  </a:ext>
                </a:extLst>
              </p:cNvPr>
              <p:cNvGrpSpPr/>
              <p:nvPr/>
            </p:nvGrpSpPr>
            <p:grpSpPr>
              <a:xfrm>
                <a:off x="5324018" y="2793474"/>
                <a:ext cx="1826141" cy="3340626"/>
                <a:chOff x="6850612" y="2793474"/>
                <a:chExt cx="1800177" cy="3340626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2CC92C7A-824A-0B9E-FF6E-09E0272A4372}"/>
                    </a:ext>
                  </a:extLst>
                </p:cNvPr>
                <p:cNvGrpSpPr/>
                <p:nvPr/>
              </p:nvGrpSpPr>
              <p:grpSpPr>
                <a:xfrm>
                  <a:off x="6850612" y="2793474"/>
                  <a:ext cx="1800177" cy="1760230"/>
                  <a:chOff x="1483526" y="2464225"/>
                  <a:chExt cx="1800177" cy="1760230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69A125-3B4F-9AA0-7486-76D7FFC057C1}"/>
                      </a:ext>
                    </a:extLst>
                  </p:cNvPr>
                  <p:cNvSpPr txBox="1"/>
                  <p:nvPr/>
                </p:nvSpPr>
                <p:spPr>
                  <a:xfrm>
                    <a:off x="1483526" y="2464225"/>
                    <a:ext cx="954108" cy="92333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 rtlCol="0" anchor="ctr" anchorCtr="0">
                    <a:spAutoFit/>
                  </a:bodyPr>
                  <a:lstStyle/>
                  <a:p>
                    <a:pPr algn="r"/>
                    <a:r>
                      <a:rPr kumimoji="1" lang="en-US" altLang="zh-CN" sz="5400" b="1">
                        <a:solidFill>
                          <a:schemeClr val="tx2"/>
                        </a:solidFill>
                      </a:rPr>
                      <a:t>03</a:t>
                    </a:r>
                    <a:endParaRPr kumimoji="1" lang="zh-CN" altLang="en-US" sz="54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5FEF611C-3363-0F6F-B2A6-485F963A5A5E}"/>
                      </a:ext>
                    </a:extLst>
                  </p:cNvPr>
                  <p:cNvSpPr/>
                  <p:nvPr/>
                </p:nvSpPr>
                <p:spPr>
                  <a:xfrm>
                    <a:off x="1483526" y="3363128"/>
                    <a:ext cx="180017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精准农业营销方案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B9D190DE-1365-DF0D-B469-BE1AD3183710}"/>
                      </a:ext>
                    </a:extLst>
                  </p:cNvPr>
                  <p:cNvSpPr/>
                  <p:nvPr/>
                </p:nvSpPr>
                <p:spPr>
                  <a:xfrm>
                    <a:off x="1483526" y="3708032"/>
                    <a:ext cx="1635670" cy="5164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精准农业的大数据智能化</a:t>
                    </a:r>
                  </a:p>
                </p:txBody>
              </p:sp>
            </p:grp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AF69C03-C9B1-0E04-A4B0-41FC0AAFD512}"/>
                    </a:ext>
                  </a:extLst>
                </p:cNvPr>
                <p:cNvSpPr/>
                <p:nvPr/>
              </p:nvSpPr>
              <p:spPr>
                <a:xfrm>
                  <a:off x="6850612" y="4814070"/>
                  <a:ext cx="1635670" cy="1320030"/>
                </a:xfrm>
                <a:prstGeom prst="roundRect">
                  <a:avLst>
                    <a:gd name="adj" fmla="val 0"/>
                  </a:avLst>
                </a:prstGeom>
                <a:blipFill rotWithShape="0">
                  <a:blip r:embed="rId5"/>
                  <a:srcRect/>
                  <a:stretch>
                    <a:fillRect l="-10560" r="-1056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zh-CN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F735ACD-0735-9A79-47DB-E8FFD80068C1}"/>
                  </a:ext>
                </a:extLst>
              </p:cNvPr>
              <p:cNvGrpSpPr/>
              <p:nvPr/>
            </p:nvGrpSpPr>
            <p:grpSpPr>
              <a:xfrm>
                <a:off x="7591214" y="2793474"/>
                <a:ext cx="1826141" cy="3340626"/>
                <a:chOff x="9882023" y="2793474"/>
                <a:chExt cx="1800177" cy="334062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56969F8-7D9F-0C64-45EC-C67E1217B773}"/>
                    </a:ext>
                  </a:extLst>
                </p:cNvPr>
                <p:cNvGrpSpPr/>
                <p:nvPr/>
              </p:nvGrpSpPr>
              <p:grpSpPr>
                <a:xfrm>
                  <a:off x="9882023" y="2793474"/>
                  <a:ext cx="1800177" cy="1760230"/>
                  <a:chOff x="1483526" y="2464225"/>
                  <a:chExt cx="1800177" cy="1760230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ABA32B6-43E7-8ED1-CB81-7E9C757C0E6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3526" y="2464225"/>
                    <a:ext cx="954108" cy="92333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 rtlCol="0" anchor="ctr" anchorCtr="0">
                    <a:spAutoFit/>
                  </a:bodyPr>
                  <a:lstStyle/>
                  <a:p>
                    <a:pPr algn="r"/>
                    <a:r>
                      <a:rPr kumimoji="1" lang="en-US" altLang="zh-CN" sz="5400" b="1" dirty="0">
                        <a:solidFill>
                          <a:schemeClr val="tx2"/>
                        </a:solidFill>
                      </a:rPr>
                      <a:t>04</a:t>
                    </a:r>
                    <a:endParaRPr kumimoji="1" lang="zh-CN" altLang="en-US" sz="54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97E91C60-6C18-5081-E25E-2B710047CFBA}"/>
                      </a:ext>
                    </a:extLst>
                  </p:cNvPr>
                  <p:cNvSpPr/>
                  <p:nvPr/>
                </p:nvSpPr>
                <p:spPr>
                  <a:xfrm>
                    <a:off x="1483526" y="3363128"/>
                    <a:ext cx="180017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政策推动精准农业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9A6721F-B845-5E8C-06CF-3705C0DBB4C3}"/>
                      </a:ext>
                    </a:extLst>
                  </p:cNvPr>
                  <p:cNvSpPr/>
                  <p:nvPr/>
                </p:nvSpPr>
                <p:spPr>
                  <a:xfrm>
                    <a:off x="1483526" y="3708032"/>
                    <a:ext cx="1635670" cy="5164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政策对精准农业的影响</a:t>
                    </a:r>
                  </a:p>
                </p:txBody>
              </p:sp>
            </p:grp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F9FD1DF8-CF45-A292-1401-A7EB6CB3DD98}"/>
                    </a:ext>
                  </a:extLst>
                </p:cNvPr>
                <p:cNvSpPr/>
                <p:nvPr/>
              </p:nvSpPr>
              <p:spPr>
                <a:xfrm>
                  <a:off x="9882023" y="4814070"/>
                  <a:ext cx="1635670" cy="1320030"/>
                </a:xfrm>
                <a:prstGeom prst="roundRect">
                  <a:avLst>
                    <a:gd name="adj" fmla="val 0"/>
                  </a:avLst>
                </a:prstGeom>
                <a:blipFill rotWithShape="0">
                  <a:blip r:embed="rId6"/>
                  <a:srcRect/>
                  <a:stretch>
                    <a:fillRect l="-10450" r="-10450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zh-CN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3B7B159-3A65-6492-67FE-5E0FB29BD48B}"/>
                  </a:ext>
                </a:extLst>
              </p:cNvPr>
              <p:cNvGrpSpPr/>
              <p:nvPr/>
            </p:nvGrpSpPr>
            <p:grpSpPr>
              <a:xfrm>
                <a:off x="9858411" y="2793474"/>
                <a:ext cx="1826141" cy="3340626"/>
                <a:chOff x="9882023" y="2793474"/>
                <a:chExt cx="1800177" cy="3340626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3D61515C-AA17-BFC8-6CF4-1372747A31BD}"/>
                    </a:ext>
                  </a:extLst>
                </p:cNvPr>
                <p:cNvGrpSpPr/>
                <p:nvPr/>
              </p:nvGrpSpPr>
              <p:grpSpPr>
                <a:xfrm>
                  <a:off x="9882023" y="2793474"/>
                  <a:ext cx="1800177" cy="1538631"/>
                  <a:chOff x="1483526" y="2464225"/>
                  <a:chExt cx="1800177" cy="1538631"/>
                </a:xfrm>
              </p:grpSpPr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F2376F5-F5C9-971B-1995-A1EEA118016E}"/>
                      </a:ext>
                    </a:extLst>
                  </p:cNvPr>
                  <p:cNvSpPr txBox="1"/>
                  <p:nvPr/>
                </p:nvSpPr>
                <p:spPr>
                  <a:xfrm>
                    <a:off x="1497091" y="2464225"/>
                    <a:ext cx="940542" cy="92333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 rtlCol="0" anchor="ctr" anchorCtr="0">
                    <a:spAutoFit/>
                  </a:bodyPr>
                  <a:lstStyle/>
                  <a:p>
                    <a:pPr algn="r"/>
                    <a:r>
                      <a:rPr kumimoji="1" lang="en-US" altLang="zh-CN" sz="5400" b="1" dirty="0">
                        <a:solidFill>
                          <a:schemeClr val="tx2"/>
                        </a:solidFill>
                      </a:rPr>
                      <a:t>05</a:t>
                    </a:r>
                    <a:endParaRPr kumimoji="1" lang="zh-CN" altLang="en-US" sz="5400" b="1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07308457-B51B-5DDC-A82E-5C027D3538AB}"/>
                      </a:ext>
                    </a:extLst>
                  </p:cNvPr>
                  <p:cNvSpPr/>
                  <p:nvPr/>
                </p:nvSpPr>
                <p:spPr>
                  <a:xfrm>
                    <a:off x="1483526" y="3363128"/>
                    <a:ext cx="1800177" cy="3385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精准农业未来展望</a:t>
                    </a: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0B58147-78D2-EDD8-A6C3-FFE3B1AE8CDB}"/>
                      </a:ext>
                    </a:extLst>
                  </p:cNvPr>
                  <p:cNvSpPr/>
                  <p:nvPr/>
                </p:nvSpPr>
                <p:spPr>
                  <a:xfrm>
                    <a:off x="1483526" y="3708032"/>
                    <a:ext cx="1635670" cy="2948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精准农业的未来展望</a:t>
                    </a:r>
                  </a:p>
                </p:txBody>
              </p:sp>
            </p:grp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7DEA5324-B1E0-A300-3A6F-1D703B26FC1C}"/>
                    </a:ext>
                  </a:extLst>
                </p:cNvPr>
                <p:cNvSpPr/>
                <p:nvPr/>
              </p:nvSpPr>
              <p:spPr>
                <a:xfrm>
                  <a:off x="9882023" y="4814070"/>
                  <a:ext cx="1635670" cy="1320030"/>
                </a:xfrm>
                <a:prstGeom prst="roundRect">
                  <a:avLst>
                    <a:gd name="adj" fmla="val 0"/>
                  </a:avLst>
                </a:prstGeom>
                <a:blipFill rotWithShape="0">
                  <a:blip r:embed="rId7"/>
                  <a:srcRect/>
                  <a:stretch>
                    <a:fillRect l="-18099" r="-18099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altLang="zh-CN" dirty="0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6427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1B2084-334D-3597-1D69-2599825EF7A8}"/>
              </a:ext>
            </a:extLst>
          </p:cNvPr>
          <p:cNvGrpSpPr/>
          <p:nvPr/>
        </p:nvGrpSpPr>
        <p:grpSpPr>
          <a:xfrm>
            <a:off x="660401" y="1622742"/>
            <a:ext cx="9895949" cy="5235258"/>
            <a:chOff x="660401" y="1622742"/>
            <a:chExt cx="9895949" cy="523525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5D1AED-E22D-521A-5456-F1D2616697F9}"/>
                </a:ext>
              </a:extLst>
            </p:cNvPr>
            <p:cNvSpPr>
              <a:spLocks/>
            </p:cNvSpPr>
            <p:nvPr/>
          </p:nvSpPr>
          <p:spPr>
            <a:xfrm>
              <a:off x="660401" y="1622742"/>
              <a:ext cx="477787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数据和智能驱动</a:t>
              </a:r>
              <a:endParaRPr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2FB8E34E-157F-DB2F-B613-B2726E566585}"/>
                </a:ext>
              </a:extLst>
            </p:cNvPr>
            <p:cNvGrpSpPr/>
            <p:nvPr/>
          </p:nvGrpSpPr>
          <p:grpSpPr>
            <a:xfrm>
              <a:off x="1657876" y="2965184"/>
              <a:ext cx="8898474" cy="3892816"/>
              <a:chOff x="1657876" y="2965184"/>
              <a:chExt cx="8898474" cy="3892816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3996928-D67C-2D50-8C9A-66BCCF354C22}"/>
                  </a:ext>
                </a:extLst>
              </p:cNvPr>
              <p:cNvGrpSpPr/>
              <p:nvPr/>
            </p:nvGrpSpPr>
            <p:grpSpPr>
              <a:xfrm>
                <a:off x="1657876" y="4159000"/>
                <a:ext cx="2182877" cy="2699000"/>
                <a:chOff x="2518530" y="4159000"/>
                <a:chExt cx="2182877" cy="2699000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B0E34821-DCF1-5AC2-C07D-F60E72CCE13D}"/>
                    </a:ext>
                  </a:extLst>
                </p:cNvPr>
                <p:cNvGrpSpPr/>
                <p:nvPr/>
              </p:nvGrpSpPr>
              <p:grpSpPr>
                <a:xfrm>
                  <a:off x="2518530" y="4159000"/>
                  <a:ext cx="540000" cy="2699000"/>
                  <a:chOff x="1465936" y="4159000"/>
                  <a:chExt cx="540000" cy="2699000"/>
                </a:xfrm>
              </p:grpSpPr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778BE339-9948-E879-CB8D-2D6D883099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35936" y="4459697"/>
                    <a:ext cx="0" cy="239830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4270F004-212C-C24E-B2AE-962DC96B773D}"/>
                      </a:ext>
                    </a:extLst>
                  </p:cNvPr>
                  <p:cNvGrpSpPr/>
                  <p:nvPr/>
                </p:nvGrpSpPr>
                <p:grpSpPr>
                  <a:xfrm>
                    <a:off x="1465936" y="4159000"/>
                    <a:ext cx="540000" cy="540000"/>
                    <a:chOff x="8161012" y="5599496"/>
                    <a:chExt cx="540000" cy="540000"/>
                  </a:xfrm>
                </p:grpSpPr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DF0ACC6D-3705-F69C-5054-4FE6B2A7AD40}"/>
                        </a:ext>
                      </a:extLst>
                    </p:cNvPr>
                    <p:cNvSpPr txBox="1">
                      <a:spLocks noChangeAspect="1"/>
                    </p:cNvSpPr>
                    <p:nvPr/>
                  </p:nvSpPr>
                  <p:spPr>
                    <a:xfrm>
                      <a:off x="8161012" y="5599496"/>
                      <a:ext cx="540000" cy="54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>
                      <a:noFill/>
                      <a:prstDash val="solid"/>
                      <a:miter/>
                    </a:ln>
                    <a:effectLst>
                      <a:outerShdw blurRad="127000" dist="63500" dir="2700000" algn="tl" rotWithShape="0">
                        <a:schemeClr val="accent1">
                          <a:alpha val="40000"/>
                        </a:scheme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>
                        <a:defRPr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</a:lstStyle>
                    <a:p>
                      <a:endParaRPr lang="zh-CN" altLang="en-US" dirty="0"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217C2AFA-60C0-692F-82FA-9CC1D706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3144" y="5729334"/>
                      <a:ext cx="255736" cy="280324"/>
                    </a:xfrm>
                    <a:custGeom>
                      <a:avLst/>
                      <a:gdLst>
                        <a:gd name="connsiteX0" fmla="*/ 248770 w 495300"/>
                        <a:gd name="connsiteY0" fmla="*/ 621 h 542925"/>
                        <a:gd name="connsiteX1" fmla="*/ 496420 w 495300"/>
                        <a:gd name="connsiteY1" fmla="*/ 248271 h 542925"/>
                        <a:gd name="connsiteX2" fmla="*/ 324017 w 495300"/>
                        <a:gd name="connsiteY2" fmla="*/ 484491 h 542925"/>
                        <a:gd name="connsiteX3" fmla="*/ 346877 w 495300"/>
                        <a:gd name="connsiteY3" fmla="*/ 524496 h 542925"/>
                        <a:gd name="connsiteX4" fmla="*/ 420220 w 495300"/>
                        <a:gd name="connsiteY4" fmla="*/ 524496 h 542925"/>
                        <a:gd name="connsiteX5" fmla="*/ 420220 w 495300"/>
                        <a:gd name="connsiteY5" fmla="*/ 543546 h 542925"/>
                        <a:gd name="connsiteX6" fmla="*/ 77320 w 495300"/>
                        <a:gd name="connsiteY6" fmla="*/ 543546 h 542925"/>
                        <a:gd name="connsiteX7" fmla="*/ 77320 w 495300"/>
                        <a:gd name="connsiteY7" fmla="*/ 524496 h 542925"/>
                        <a:gd name="connsiteX8" fmla="*/ 150663 w 495300"/>
                        <a:gd name="connsiteY8" fmla="*/ 524496 h 542925"/>
                        <a:gd name="connsiteX9" fmla="*/ 173523 w 495300"/>
                        <a:gd name="connsiteY9" fmla="*/ 484491 h 542925"/>
                        <a:gd name="connsiteX10" fmla="*/ 1120 w 495300"/>
                        <a:gd name="connsiteY10" fmla="*/ 248271 h 542925"/>
                        <a:gd name="connsiteX11" fmla="*/ 248770 w 495300"/>
                        <a:gd name="connsiteY11" fmla="*/ 621 h 542925"/>
                        <a:gd name="connsiteX12" fmla="*/ 192573 w 495300"/>
                        <a:gd name="connsiteY12" fmla="*/ 489254 h 542925"/>
                        <a:gd name="connsiteX13" fmla="*/ 172570 w 495300"/>
                        <a:gd name="connsiteY13" fmla="*/ 524496 h 542925"/>
                        <a:gd name="connsiteX14" fmla="*/ 324970 w 495300"/>
                        <a:gd name="connsiteY14" fmla="*/ 524496 h 542925"/>
                        <a:gd name="connsiteX15" fmla="*/ 304967 w 495300"/>
                        <a:gd name="connsiteY15" fmla="*/ 489254 h 542925"/>
                        <a:gd name="connsiteX16" fmla="*/ 248770 w 495300"/>
                        <a:gd name="connsiteY16" fmla="*/ 495921 h 542925"/>
                        <a:gd name="connsiteX17" fmla="*/ 192573 w 495300"/>
                        <a:gd name="connsiteY17" fmla="*/ 489254 h 542925"/>
                        <a:gd name="connsiteX18" fmla="*/ 248770 w 495300"/>
                        <a:gd name="connsiteY18" fmla="*/ 143496 h 542925"/>
                        <a:gd name="connsiteX19" fmla="*/ 143995 w 495300"/>
                        <a:gd name="connsiteY19" fmla="*/ 248271 h 542925"/>
                        <a:gd name="connsiteX20" fmla="*/ 248770 w 495300"/>
                        <a:gd name="connsiteY20" fmla="*/ 353046 h 542925"/>
                        <a:gd name="connsiteX21" fmla="*/ 353545 w 495300"/>
                        <a:gd name="connsiteY21" fmla="*/ 248271 h 542925"/>
                        <a:gd name="connsiteX22" fmla="*/ 248770 w 495300"/>
                        <a:gd name="connsiteY22" fmla="*/ 143496 h 542925"/>
                        <a:gd name="connsiteX23" fmla="*/ 367833 w 495300"/>
                        <a:gd name="connsiteY23" fmla="*/ 114921 h 542925"/>
                        <a:gd name="connsiteX24" fmla="*/ 353545 w 495300"/>
                        <a:gd name="connsiteY24" fmla="*/ 129209 h 542925"/>
                        <a:gd name="connsiteX25" fmla="*/ 367833 w 495300"/>
                        <a:gd name="connsiteY25" fmla="*/ 143496 h 542925"/>
                        <a:gd name="connsiteX26" fmla="*/ 382120 w 495300"/>
                        <a:gd name="connsiteY26" fmla="*/ 129209 h 542925"/>
                        <a:gd name="connsiteX27" fmla="*/ 367833 w 495300"/>
                        <a:gd name="connsiteY27" fmla="*/ 114921 h 542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495300" h="542925">
                          <a:moveTo>
                            <a:pt x="248770" y="621"/>
                          </a:moveTo>
                          <a:cubicBezTo>
                            <a:pt x="385930" y="621"/>
                            <a:pt x="496420" y="111111"/>
                            <a:pt x="496420" y="248271"/>
                          </a:cubicBezTo>
                          <a:cubicBezTo>
                            <a:pt x="496420" y="358761"/>
                            <a:pt x="424030" y="452106"/>
                            <a:pt x="324017" y="484491"/>
                          </a:cubicBezTo>
                          <a:lnTo>
                            <a:pt x="346877" y="524496"/>
                          </a:lnTo>
                          <a:lnTo>
                            <a:pt x="420220" y="524496"/>
                          </a:lnTo>
                          <a:lnTo>
                            <a:pt x="420220" y="543546"/>
                          </a:lnTo>
                          <a:lnTo>
                            <a:pt x="77320" y="543546"/>
                          </a:lnTo>
                          <a:lnTo>
                            <a:pt x="77320" y="524496"/>
                          </a:lnTo>
                          <a:lnTo>
                            <a:pt x="150663" y="524496"/>
                          </a:lnTo>
                          <a:lnTo>
                            <a:pt x="173523" y="484491"/>
                          </a:lnTo>
                          <a:cubicBezTo>
                            <a:pt x="73510" y="453059"/>
                            <a:pt x="1120" y="358761"/>
                            <a:pt x="1120" y="248271"/>
                          </a:cubicBezTo>
                          <a:cubicBezTo>
                            <a:pt x="1120" y="111111"/>
                            <a:pt x="111610" y="621"/>
                            <a:pt x="248770" y="621"/>
                          </a:cubicBezTo>
                          <a:close/>
                          <a:moveTo>
                            <a:pt x="192573" y="489254"/>
                          </a:moveTo>
                          <a:lnTo>
                            <a:pt x="172570" y="524496"/>
                          </a:lnTo>
                          <a:lnTo>
                            <a:pt x="324970" y="524496"/>
                          </a:lnTo>
                          <a:lnTo>
                            <a:pt x="304967" y="489254"/>
                          </a:lnTo>
                          <a:cubicBezTo>
                            <a:pt x="286870" y="493064"/>
                            <a:pt x="267820" y="495921"/>
                            <a:pt x="248770" y="495921"/>
                          </a:cubicBezTo>
                          <a:cubicBezTo>
                            <a:pt x="229720" y="495921"/>
                            <a:pt x="210670" y="493064"/>
                            <a:pt x="192573" y="489254"/>
                          </a:cubicBezTo>
                          <a:close/>
                          <a:moveTo>
                            <a:pt x="248770" y="143496"/>
                          </a:moveTo>
                          <a:cubicBezTo>
                            <a:pt x="190667" y="143496"/>
                            <a:pt x="143995" y="190169"/>
                            <a:pt x="143995" y="248271"/>
                          </a:cubicBezTo>
                          <a:cubicBezTo>
                            <a:pt x="143995" y="306374"/>
                            <a:pt x="190667" y="353046"/>
                            <a:pt x="248770" y="353046"/>
                          </a:cubicBezTo>
                          <a:cubicBezTo>
                            <a:pt x="306873" y="353046"/>
                            <a:pt x="353545" y="306374"/>
                            <a:pt x="353545" y="248271"/>
                          </a:cubicBezTo>
                          <a:cubicBezTo>
                            <a:pt x="353545" y="190169"/>
                            <a:pt x="306873" y="143496"/>
                            <a:pt x="248770" y="143496"/>
                          </a:cubicBezTo>
                          <a:close/>
                          <a:moveTo>
                            <a:pt x="367833" y="114921"/>
                          </a:moveTo>
                          <a:cubicBezTo>
                            <a:pt x="360213" y="114921"/>
                            <a:pt x="353545" y="121589"/>
                            <a:pt x="353545" y="129209"/>
                          </a:cubicBezTo>
                          <a:cubicBezTo>
                            <a:pt x="353545" y="136829"/>
                            <a:pt x="360213" y="143496"/>
                            <a:pt x="367833" y="143496"/>
                          </a:cubicBezTo>
                          <a:cubicBezTo>
                            <a:pt x="375452" y="143496"/>
                            <a:pt x="382120" y="136829"/>
                            <a:pt x="382120" y="129209"/>
                          </a:cubicBezTo>
                          <a:cubicBezTo>
                            <a:pt x="382120" y="121589"/>
                            <a:pt x="375452" y="114921"/>
                            <a:pt x="367833" y="11492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3ACF7CC-411F-03C2-1253-267EBB4A4349}"/>
                    </a:ext>
                  </a:extLst>
                </p:cNvPr>
                <p:cNvGrpSpPr/>
                <p:nvPr/>
              </p:nvGrpSpPr>
              <p:grpSpPr>
                <a:xfrm>
                  <a:off x="2934120" y="5019627"/>
                  <a:ext cx="1767287" cy="885457"/>
                  <a:chOff x="2934120" y="5019627"/>
                  <a:chExt cx="1767287" cy="885457"/>
                </a:xfrm>
              </p:grpSpPr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60DE107-288D-2734-3710-7AF98EC5202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34120" y="5388661"/>
                    <a:ext cx="1767287" cy="5164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通过数据分析和智能决策优化农业生产流程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B92E00B0-2BDE-EF58-C3E0-D8DF632FA6D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34120" y="5019627"/>
                    <a:ext cx="1767287" cy="338554"/>
                  </a:xfrm>
                  <a:prstGeom prst="rect">
                    <a:avLst/>
                  </a:prstGeom>
                  <a:noFill/>
                </p:spPr>
                <p:txBody>
                  <a:bodyPr wrap="none" anchor="b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accent1"/>
                        </a:solidFill>
                      </a:rPr>
                      <a:t>提高农业生产效率</a:t>
                    </a:r>
                  </a:p>
                </p:txBody>
              </p:sp>
            </p:grp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C340DA3F-E47A-245C-6CA0-A9A48890A4FD}"/>
                  </a:ext>
                </a:extLst>
              </p:cNvPr>
              <p:cNvGrpSpPr/>
              <p:nvPr/>
            </p:nvGrpSpPr>
            <p:grpSpPr>
              <a:xfrm>
                <a:off x="5000503" y="3522853"/>
                <a:ext cx="2178293" cy="3335147"/>
                <a:chOff x="4661675" y="3522853"/>
                <a:chExt cx="2178293" cy="3335147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6F9D0BA0-A45C-33B4-C232-A7C64BEEB6B4}"/>
                    </a:ext>
                  </a:extLst>
                </p:cNvPr>
                <p:cNvGrpSpPr/>
                <p:nvPr/>
              </p:nvGrpSpPr>
              <p:grpSpPr>
                <a:xfrm>
                  <a:off x="4661675" y="3522853"/>
                  <a:ext cx="540000" cy="3335147"/>
                  <a:chOff x="3258687" y="3522853"/>
                  <a:chExt cx="540000" cy="3335147"/>
                </a:xfrm>
              </p:grpSpPr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659DEBAF-9FF2-9B3A-DD5B-97B201ABC7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28687" y="3792853"/>
                    <a:ext cx="0" cy="3065147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FFF5B6C8-0AB6-950A-7516-99CE3B72EE16}"/>
                      </a:ext>
                    </a:extLst>
                  </p:cNvPr>
                  <p:cNvGrpSpPr/>
                  <p:nvPr/>
                </p:nvGrpSpPr>
                <p:grpSpPr>
                  <a:xfrm>
                    <a:off x="3258687" y="3522853"/>
                    <a:ext cx="540000" cy="540000"/>
                    <a:chOff x="3708127" y="5599496"/>
                    <a:chExt cx="540000" cy="540000"/>
                  </a:xfrm>
                </p:grpSpPr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BA0D754C-A233-5D42-1116-034E5884B401}"/>
                        </a:ext>
                      </a:extLst>
                    </p:cNvPr>
                    <p:cNvSpPr txBox="1">
                      <a:spLocks noChangeAspect="1"/>
                    </p:cNvSpPr>
                    <p:nvPr/>
                  </p:nvSpPr>
                  <p:spPr>
                    <a:xfrm>
                      <a:off x="3708127" y="5599496"/>
                      <a:ext cx="540000" cy="54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2"/>
                    </a:solidFill>
                    <a:ln w="12700" cap="flat">
                      <a:noFill/>
                      <a:prstDash val="solid"/>
                      <a:miter/>
                    </a:ln>
                    <a:effectLst>
                      <a:outerShdw blurRad="127000" dist="63500" dir="2700000" algn="tl" rotWithShape="0">
                        <a:schemeClr val="accent2">
                          <a:alpha val="40000"/>
                        </a:scheme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>
                        <a:defRPr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</a:lstStyle>
                    <a:p>
                      <a:endParaRPr lang="zh-CN" altLang="en-US" dirty="0"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B441F3DB-0310-FDEA-569A-9181829F4E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0260" y="5734252"/>
                      <a:ext cx="255734" cy="270488"/>
                    </a:xfrm>
                    <a:custGeom>
                      <a:avLst/>
                      <a:gdLst>
                        <a:gd name="connsiteX0" fmla="*/ 371955 w 495300"/>
                        <a:gd name="connsiteY0" fmla="*/ 621 h 523875"/>
                        <a:gd name="connsiteX1" fmla="*/ 400530 w 495300"/>
                        <a:gd name="connsiteY1" fmla="*/ 29196 h 523875"/>
                        <a:gd name="connsiteX2" fmla="*/ 400530 w 495300"/>
                        <a:gd name="connsiteY2" fmla="*/ 133971 h 523875"/>
                        <a:gd name="connsiteX3" fmla="*/ 371955 w 495300"/>
                        <a:gd name="connsiteY3" fmla="*/ 162546 h 523875"/>
                        <a:gd name="connsiteX4" fmla="*/ 257655 w 495300"/>
                        <a:gd name="connsiteY4" fmla="*/ 162546 h 523875"/>
                        <a:gd name="connsiteX5" fmla="*/ 257655 w 495300"/>
                        <a:gd name="connsiteY5" fmla="*/ 286371 h 523875"/>
                        <a:gd name="connsiteX6" fmla="*/ 419580 w 495300"/>
                        <a:gd name="connsiteY6" fmla="*/ 286371 h 523875"/>
                        <a:gd name="connsiteX7" fmla="*/ 457680 w 495300"/>
                        <a:gd name="connsiteY7" fmla="*/ 322566 h 523875"/>
                        <a:gd name="connsiteX8" fmla="*/ 457680 w 495300"/>
                        <a:gd name="connsiteY8" fmla="*/ 324471 h 523875"/>
                        <a:gd name="connsiteX9" fmla="*/ 457680 w 495300"/>
                        <a:gd name="connsiteY9" fmla="*/ 429246 h 523875"/>
                        <a:gd name="connsiteX10" fmla="*/ 476730 w 495300"/>
                        <a:gd name="connsiteY10" fmla="*/ 429246 h 523875"/>
                        <a:gd name="connsiteX11" fmla="*/ 495780 w 495300"/>
                        <a:gd name="connsiteY11" fmla="*/ 448296 h 523875"/>
                        <a:gd name="connsiteX12" fmla="*/ 495780 w 495300"/>
                        <a:gd name="connsiteY12" fmla="*/ 505446 h 523875"/>
                        <a:gd name="connsiteX13" fmla="*/ 476730 w 495300"/>
                        <a:gd name="connsiteY13" fmla="*/ 524496 h 523875"/>
                        <a:gd name="connsiteX14" fmla="*/ 419580 w 495300"/>
                        <a:gd name="connsiteY14" fmla="*/ 524496 h 523875"/>
                        <a:gd name="connsiteX15" fmla="*/ 400530 w 495300"/>
                        <a:gd name="connsiteY15" fmla="*/ 505446 h 523875"/>
                        <a:gd name="connsiteX16" fmla="*/ 400530 w 495300"/>
                        <a:gd name="connsiteY16" fmla="*/ 448296 h 523875"/>
                        <a:gd name="connsiteX17" fmla="*/ 419580 w 495300"/>
                        <a:gd name="connsiteY17" fmla="*/ 429246 h 523875"/>
                        <a:gd name="connsiteX18" fmla="*/ 438630 w 495300"/>
                        <a:gd name="connsiteY18" fmla="*/ 429246 h 523875"/>
                        <a:gd name="connsiteX19" fmla="*/ 438630 w 495300"/>
                        <a:gd name="connsiteY19" fmla="*/ 324471 h 523875"/>
                        <a:gd name="connsiteX20" fmla="*/ 420533 w 495300"/>
                        <a:gd name="connsiteY20" fmla="*/ 305421 h 523875"/>
                        <a:gd name="connsiteX21" fmla="*/ 419580 w 495300"/>
                        <a:gd name="connsiteY21" fmla="*/ 305421 h 523875"/>
                        <a:gd name="connsiteX22" fmla="*/ 257655 w 495300"/>
                        <a:gd name="connsiteY22" fmla="*/ 305421 h 523875"/>
                        <a:gd name="connsiteX23" fmla="*/ 257655 w 495300"/>
                        <a:gd name="connsiteY23" fmla="*/ 429246 h 523875"/>
                        <a:gd name="connsiteX24" fmla="*/ 276705 w 495300"/>
                        <a:gd name="connsiteY24" fmla="*/ 429246 h 523875"/>
                        <a:gd name="connsiteX25" fmla="*/ 295755 w 495300"/>
                        <a:gd name="connsiteY25" fmla="*/ 448296 h 523875"/>
                        <a:gd name="connsiteX26" fmla="*/ 295755 w 495300"/>
                        <a:gd name="connsiteY26" fmla="*/ 505446 h 523875"/>
                        <a:gd name="connsiteX27" fmla="*/ 276705 w 495300"/>
                        <a:gd name="connsiteY27" fmla="*/ 524496 h 523875"/>
                        <a:gd name="connsiteX28" fmla="*/ 219555 w 495300"/>
                        <a:gd name="connsiteY28" fmla="*/ 524496 h 523875"/>
                        <a:gd name="connsiteX29" fmla="*/ 200505 w 495300"/>
                        <a:gd name="connsiteY29" fmla="*/ 505446 h 523875"/>
                        <a:gd name="connsiteX30" fmla="*/ 200505 w 495300"/>
                        <a:gd name="connsiteY30" fmla="*/ 448296 h 523875"/>
                        <a:gd name="connsiteX31" fmla="*/ 219555 w 495300"/>
                        <a:gd name="connsiteY31" fmla="*/ 429246 h 523875"/>
                        <a:gd name="connsiteX32" fmla="*/ 238605 w 495300"/>
                        <a:gd name="connsiteY32" fmla="*/ 429246 h 523875"/>
                        <a:gd name="connsiteX33" fmla="*/ 238605 w 495300"/>
                        <a:gd name="connsiteY33" fmla="*/ 305421 h 523875"/>
                        <a:gd name="connsiteX34" fmla="*/ 76680 w 495300"/>
                        <a:gd name="connsiteY34" fmla="*/ 305421 h 523875"/>
                        <a:gd name="connsiteX35" fmla="*/ 57630 w 495300"/>
                        <a:gd name="connsiteY35" fmla="*/ 323519 h 523875"/>
                        <a:gd name="connsiteX36" fmla="*/ 57630 w 495300"/>
                        <a:gd name="connsiteY36" fmla="*/ 324471 h 523875"/>
                        <a:gd name="connsiteX37" fmla="*/ 57630 w 495300"/>
                        <a:gd name="connsiteY37" fmla="*/ 429246 h 523875"/>
                        <a:gd name="connsiteX38" fmla="*/ 76680 w 495300"/>
                        <a:gd name="connsiteY38" fmla="*/ 429246 h 523875"/>
                        <a:gd name="connsiteX39" fmla="*/ 95730 w 495300"/>
                        <a:gd name="connsiteY39" fmla="*/ 448296 h 523875"/>
                        <a:gd name="connsiteX40" fmla="*/ 95730 w 495300"/>
                        <a:gd name="connsiteY40" fmla="*/ 505446 h 523875"/>
                        <a:gd name="connsiteX41" fmla="*/ 76680 w 495300"/>
                        <a:gd name="connsiteY41" fmla="*/ 524496 h 523875"/>
                        <a:gd name="connsiteX42" fmla="*/ 19530 w 495300"/>
                        <a:gd name="connsiteY42" fmla="*/ 524496 h 523875"/>
                        <a:gd name="connsiteX43" fmla="*/ 480 w 495300"/>
                        <a:gd name="connsiteY43" fmla="*/ 505446 h 523875"/>
                        <a:gd name="connsiteX44" fmla="*/ 480 w 495300"/>
                        <a:gd name="connsiteY44" fmla="*/ 448296 h 523875"/>
                        <a:gd name="connsiteX45" fmla="*/ 19530 w 495300"/>
                        <a:gd name="connsiteY45" fmla="*/ 429246 h 523875"/>
                        <a:gd name="connsiteX46" fmla="*/ 38580 w 495300"/>
                        <a:gd name="connsiteY46" fmla="*/ 429246 h 523875"/>
                        <a:gd name="connsiteX47" fmla="*/ 38580 w 495300"/>
                        <a:gd name="connsiteY47" fmla="*/ 324471 h 523875"/>
                        <a:gd name="connsiteX48" fmla="*/ 74775 w 495300"/>
                        <a:gd name="connsiteY48" fmla="*/ 286371 h 523875"/>
                        <a:gd name="connsiteX49" fmla="*/ 76680 w 495300"/>
                        <a:gd name="connsiteY49" fmla="*/ 286371 h 523875"/>
                        <a:gd name="connsiteX50" fmla="*/ 238605 w 495300"/>
                        <a:gd name="connsiteY50" fmla="*/ 286371 h 523875"/>
                        <a:gd name="connsiteX51" fmla="*/ 238605 w 495300"/>
                        <a:gd name="connsiteY51" fmla="*/ 162546 h 523875"/>
                        <a:gd name="connsiteX52" fmla="*/ 124305 w 495300"/>
                        <a:gd name="connsiteY52" fmla="*/ 162546 h 523875"/>
                        <a:gd name="connsiteX53" fmla="*/ 95730 w 495300"/>
                        <a:gd name="connsiteY53" fmla="*/ 133971 h 523875"/>
                        <a:gd name="connsiteX54" fmla="*/ 95730 w 495300"/>
                        <a:gd name="connsiteY54" fmla="*/ 29196 h 523875"/>
                        <a:gd name="connsiteX55" fmla="*/ 124305 w 495300"/>
                        <a:gd name="connsiteY55" fmla="*/ 621 h 523875"/>
                        <a:gd name="connsiteX56" fmla="*/ 371955 w 495300"/>
                        <a:gd name="connsiteY56" fmla="*/ 621 h 523875"/>
                        <a:gd name="connsiteX57" fmla="*/ 148118 w 495300"/>
                        <a:gd name="connsiteY57" fmla="*/ 95871 h 523875"/>
                        <a:gd name="connsiteX58" fmla="*/ 133830 w 495300"/>
                        <a:gd name="connsiteY58" fmla="*/ 110159 h 523875"/>
                        <a:gd name="connsiteX59" fmla="*/ 148118 w 495300"/>
                        <a:gd name="connsiteY59" fmla="*/ 124446 h 523875"/>
                        <a:gd name="connsiteX60" fmla="*/ 162405 w 495300"/>
                        <a:gd name="connsiteY60" fmla="*/ 110159 h 523875"/>
                        <a:gd name="connsiteX61" fmla="*/ 148118 w 495300"/>
                        <a:gd name="connsiteY61" fmla="*/ 95871 h 5238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</a:cxnLst>
                      <a:rect l="l" t="t" r="r" b="b"/>
                      <a:pathLst>
                        <a:path w="495300" h="523875">
                          <a:moveTo>
                            <a:pt x="371955" y="621"/>
                          </a:moveTo>
                          <a:cubicBezTo>
                            <a:pt x="388148" y="621"/>
                            <a:pt x="400530" y="13004"/>
                            <a:pt x="400530" y="29196"/>
                          </a:cubicBezTo>
                          <a:lnTo>
                            <a:pt x="400530" y="133971"/>
                          </a:lnTo>
                          <a:cubicBezTo>
                            <a:pt x="400530" y="150164"/>
                            <a:pt x="388148" y="162546"/>
                            <a:pt x="371955" y="162546"/>
                          </a:cubicBezTo>
                          <a:lnTo>
                            <a:pt x="257655" y="162546"/>
                          </a:lnTo>
                          <a:lnTo>
                            <a:pt x="257655" y="286371"/>
                          </a:lnTo>
                          <a:lnTo>
                            <a:pt x="419580" y="286371"/>
                          </a:lnTo>
                          <a:cubicBezTo>
                            <a:pt x="439583" y="286371"/>
                            <a:pt x="456727" y="302564"/>
                            <a:pt x="457680" y="322566"/>
                          </a:cubicBezTo>
                          <a:lnTo>
                            <a:pt x="457680" y="324471"/>
                          </a:lnTo>
                          <a:lnTo>
                            <a:pt x="457680" y="429246"/>
                          </a:lnTo>
                          <a:lnTo>
                            <a:pt x="476730" y="429246"/>
                          </a:lnTo>
                          <a:cubicBezTo>
                            <a:pt x="487208" y="429246"/>
                            <a:pt x="495780" y="437819"/>
                            <a:pt x="495780" y="448296"/>
                          </a:cubicBezTo>
                          <a:lnTo>
                            <a:pt x="495780" y="505446"/>
                          </a:lnTo>
                          <a:cubicBezTo>
                            <a:pt x="495780" y="515924"/>
                            <a:pt x="487208" y="524496"/>
                            <a:pt x="476730" y="524496"/>
                          </a:cubicBezTo>
                          <a:lnTo>
                            <a:pt x="419580" y="524496"/>
                          </a:lnTo>
                          <a:cubicBezTo>
                            <a:pt x="409102" y="524496"/>
                            <a:pt x="400530" y="515924"/>
                            <a:pt x="400530" y="505446"/>
                          </a:cubicBezTo>
                          <a:lnTo>
                            <a:pt x="400530" y="448296"/>
                          </a:lnTo>
                          <a:cubicBezTo>
                            <a:pt x="400530" y="437819"/>
                            <a:pt x="409102" y="429246"/>
                            <a:pt x="419580" y="429246"/>
                          </a:cubicBezTo>
                          <a:lnTo>
                            <a:pt x="438630" y="429246"/>
                          </a:lnTo>
                          <a:lnTo>
                            <a:pt x="438630" y="324471"/>
                          </a:lnTo>
                          <a:cubicBezTo>
                            <a:pt x="438630" y="313994"/>
                            <a:pt x="431010" y="306374"/>
                            <a:pt x="420533" y="305421"/>
                          </a:cubicBezTo>
                          <a:lnTo>
                            <a:pt x="419580" y="305421"/>
                          </a:lnTo>
                          <a:lnTo>
                            <a:pt x="257655" y="305421"/>
                          </a:lnTo>
                          <a:lnTo>
                            <a:pt x="257655" y="429246"/>
                          </a:lnTo>
                          <a:lnTo>
                            <a:pt x="276705" y="429246"/>
                          </a:lnTo>
                          <a:cubicBezTo>
                            <a:pt x="287183" y="429246"/>
                            <a:pt x="295755" y="437819"/>
                            <a:pt x="295755" y="448296"/>
                          </a:cubicBezTo>
                          <a:lnTo>
                            <a:pt x="295755" y="505446"/>
                          </a:lnTo>
                          <a:cubicBezTo>
                            <a:pt x="295755" y="515924"/>
                            <a:pt x="287183" y="524496"/>
                            <a:pt x="276705" y="524496"/>
                          </a:cubicBezTo>
                          <a:lnTo>
                            <a:pt x="219555" y="524496"/>
                          </a:lnTo>
                          <a:cubicBezTo>
                            <a:pt x="209077" y="524496"/>
                            <a:pt x="200505" y="515924"/>
                            <a:pt x="200505" y="505446"/>
                          </a:cubicBezTo>
                          <a:lnTo>
                            <a:pt x="200505" y="448296"/>
                          </a:lnTo>
                          <a:cubicBezTo>
                            <a:pt x="200505" y="437819"/>
                            <a:pt x="209077" y="429246"/>
                            <a:pt x="219555" y="429246"/>
                          </a:cubicBezTo>
                          <a:lnTo>
                            <a:pt x="238605" y="429246"/>
                          </a:lnTo>
                          <a:lnTo>
                            <a:pt x="238605" y="305421"/>
                          </a:lnTo>
                          <a:lnTo>
                            <a:pt x="76680" y="305421"/>
                          </a:lnTo>
                          <a:cubicBezTo>
                            <a:pt x="66202" y="305421"/>
                            <a:pt x="58583" y="313041"/>
                            <a:pt x="57630" y="323519"/>
                          </a:cubicBezTo>
                          <a:lnTo>
                            <a:pt x="57630" y="324471"/>
                          </a:lnTo>
                          <a:lnTo>
                            <a:pt x="57630" y="429246"/>
                          </a:lnTo>
                          <a:lnTo>
                            <a:pt x="76680" y="429246"/>
                          </a:lnTo>
                          <a:cubicBezTo>
                            <a:pt x="87158" y="429246"/>
                            <a:pt x="95730" y="437819"/>
                            <a:pt x="95730" y="448296"/>
                          </a:cubicBezTo>
                          <a:lnTo>
                            <a:pt x="95730" y="505446"/>
                          </a:lnTo>
                          <a:cubicBezTo>
                            <a:pt x="95730" y="515924"/>
                            <a:pt x="87158" y="524496"/>
                            <a:pt x="76680" y="524496"/>
                          </a:cubicBezTo>
                          <a:lnTo>
                            <a:pt x="19530" y="524496"/>
                          </a:lnTo>
                          <a:cubicBezTo>
                            <a:pt x="9052" y="524496"/>
                            <a:pt x="480" y="515924"/>
                            <a:pt x="480" y="505446"/>
                          </a:cubicBezTo>
                          <a:lnTo>
                            <a:pt x="480" y="448296"/>
                          </a:lnTo>
                          <a:cubicBezTo>
                            <a:pt x="480" y="437819"/>
                            <a:pt x="9052" y="429246"/>
                            <a:pt x="19530" y="429246"/>
                          </a:cubicBezTo>
                          <a:lnTo>
                            <a:pt x="38580" y="429246"/>
                          </a:lnTo>
                          <a:lnTo>
                            <a:pt x="38580" y="324471"/>
                          </a:lnTo>
                          <a:cubicBezTo>
                            <a:pt x="38580" y="304469"/>
                            <a:pt x="54773" y="287324"/>
                            <a:pt x="74775" y="286371"/>
                          </a:cubicBezTo>
                          <a:lnTo>
                            <a:pt x="76680" y="286371"/>
                          </a:lnTo>
                          <a:lnTo>
                            <a:pt x="238605" y="286371"/>
                          </a:lnTo>
                          <a:lnTo>
                            <a:pt x="238605" y="162546"/>
                          </a:lnTo>
                          <a:lnTo>
                            <a:pt x="124305" y="162546"/>
                          </a:lnTo>
                          <a:cubicBezTo>
                            <a:pt x="108112" y="162546"/>
                            <a:pt x="95730" y="150164"/>
                            <a:pt x="95730" y="133971"/>
                          </a:cubicBezTo>
                          <a:lnTo>
                            <a:pt x="95730" y="29196"/>
                          </a:lnTo>
                          <a:cubicBezTo>
                            <a:pt x="95730" y="13004"/>
                            <a:pt x="108112" y="621"/>
                            <a:pt x="124305" y="621"/>
                          </a:cubicBezTo>
                          <a:lnTo>
                            <a:pt x="371955" y="621"/>
                          </a:lnTo>
                          <a:close/>
                          <a:moveTo>
                            <a:pt x="148118" y="95871"/>
                          </a:moveTo>
                          <a:cubicBezTo>
                            <a:pt x="140498" y="95871"/>
                            <a:pt x="133830" y="102539"/>
                            <a:pt x="133830" y="110159"/>
                          </a:cubicBezTo>
                          <a:cubicBezTo>
                            <a:pt x="133830" y="117779"/>
                            <a:pt x="140498" y="124446"/>
                            <a:pt x="148118" y="124446"/>
                          </a:cubicBezTo>
                          <a:cubicBezTo>
                            <a:pt x="155737" y="124446"/>
                            <a:pt x="162405" y="117779"/>
                            <a:pt x="162405" y="110159"/>
                          </a:cubicBezTo>
                          <a:cubicBezTo>
                            <a:pt x="162405" y="102539"/>
                            <a:pt x="155737" y="95871"/>
                            <a:pt x="148118" y="9587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C0C7BC8E-82F7-D5D8-7472-E310E28E93C3}"/>
                    </a:ext>
                  </a:extLst>
                </p:cNvPr>
                <p:cNvGrpSpPr/>
                <p:nvPr/>
              </p:nvGrpSpPr>
              <p:grpSpPr>
                <a:xfrm>
                  <a:off x="5072681" y="4459697"/>
                  <a:ext cx="1767287" cy="885457"/>
                  <a:chOff x="2934120" y="5019627"/>
                  <a:chExt cx="1767287" cy="885457"/>
                </a:xfrm>
              </p:grpSpPr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2FBF8B92-1000-2B55-27EF-AB8F0397F46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34120" y="5388661"/>
                    <a:ext cx="1767287" cy="5164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精准农业可根据需求合理配置资源，降低浪费</a:t>
                    </a:r>
                  </a:p>
                </p:txBody>
              </p: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E7E6DCD2-228E-8EFB-592E-9348C40D5C6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34120" y="5019627"/>
                    <a:ext cx="1767287" cy="338554"/>
                  </a:xfrm>
                  <a:prstGeom prst="rect">
                    <a:avLst/>
                  </a:prstGeom>
                  <a:noFill/>
                </p:spPr>
                <p:txBody>
                  <a:bodyPr wrap="none" anchor="b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accent2"/>
                        </a:solidFill>
                      </a:rPr>
                      <a:t>减少资源浪费</a:t>
                    </a:r>
                  </a:p>
                </p:txBody>
              </p:sp>
            </p:grp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D5D638D8-67F8-59AE-FB32-8190AA67A9EA}"/>
                  </a:ext>
                </a:extLst>
              </p:cNvPr>
              <p:cNvGrpSpPr/>
              <p:nvPr/>
            </p:nvGrpSpPr>
            <p:grpSpPr>
              <a:xfrm>
                <a:off x="8364734" y="2965184"/>
                <a:ext cx="2191616" cy="3892816"/>
                <a:chOff x="6874259" y="2965184"/>
                <a:chExt cx="2191616" cy="3892816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5C521556-9D77-59CD-7CCD-F076DD65FF86}"/>
                    </a:ext>
                  </a:extLst>
                </p:cNvPr>
                <p:cNvGrpSpPr/>
                <p:nvPr/>
              </p:nvGrpSpPr>
              <p:grpSpPr>
                <a:xfrm>
                  <a:off x="6874259" y="2965184"/>
                  <a:ext cx="540000" cy="3892816"/>
                  <a:chOff x="5014553" y="2965184"/>
                  <a:chExt cx="540000" cy="3892816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F1BBB7A2-8E8F-E631-BD6B-4F1F49ECB2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84553" y="3237417"/>
                    <a:ext cx="11228" cy="3620583"/>
                  </a:xfrm>
                  <a:prstGeom prst="line">
                    <a:avLst/>
                  </a:prstGeom>
                  <a:ln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6C9F5125-BC45-D914-5475-A1D1A996BB5E}"/>
                      </a:ext>
                    </a:extLst>
                  </p:cNvPr>
                  <p:cNvGrpSpPr/>
                  <p:nvPr/>
                </p:nvGrpSpPr>
                <p:grpSpPr>
                  <a:xfrm>
                    <a:off x="5014553" y="2965184"/>
                    <a:ext cx="540000" cy="540000"/>
                    <a:chOff x="4584079" y="5599496"/>
                    <a:chExt cx="540000" cy="540000"/>
                  </a:xfrm>
                </p:grpSpPr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BCC8598F-7A35-E583-AFA8-18EF5974895A}"/>
                        </a:ext>
                      </a:extLst>
                    </p:cNvPr>
                    <p:cNvSpPr txBox="1">
                      <a:spLocks noChangeAspect="1"/>
                    </p:cNvSpPr>
                    <p:nvPr/>
                  </p:nvSpPr>
                  <p:spPr>
                    <a:xfrm>
                      <a:off x="4584079" y="5599496"/>
                      <a:ext cx="540000" cy="54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3"/>
                    </a:solidFill>
                    <a:ln w="12700" cap="flat">
                      <a:noFill/>
                      <a:prstDash val="solid"/>
                      <a:miter/>
                    </a:ln>
                    <a:effectLst>
                      <a:outerShdw blurRad="127000" dist="63500" dir="2700000" algn="tl" rotWithShape="0">
                        <a:schemeClr val="accent3">
                          <a:alpha val="40000"/>
                        </a:schemeClr>
                      </a:outerShdw>
                    </a:effectLst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>
                        <a:defRPr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</a:lstStyle>
                    <a:p>
                      <a:endParaRPr lang="zh-CN" altLang="en-US" dirty="0"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2" name="Freeform: Shape 71">
                      <a:extLst>
                        <a:ext uri="{FF2B5EF4-FFF2-40B4-BE49-F238E27FC236}">
                          <a16:creationId xmlns:a16="http://schemas.microsoft.com/office/drawing/2014/main" id="{3404E55B-3780-68DF-850F-076405EAA5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6376" y="5766219"/>
                      <a:ext cx="275406" cy="206554"/>
                    </a:xfrm>
                    <a:custGeom>
                      <a:avLst/>
                      <a:gdLst>
                        <a:gd name="connsiteX0" fmla="*/ 505433 w 533400"/>
                        <a:gd name="connsiteY0" fmla="*/ 621 h 400050"/>
                        <a:gd name="connsiteX1" fmla="*/ 534008 w 533400"/>
                        <a:gd name="connsiteY1" fmla="*/ 29196 h 400050"/>
                        <a:gd name="connsiteX2" fmla="*/ 534008 w 533400"/>
                        <a:gd name="connsiteY2" fmla="*/ 372096 h 400050"/>
                        <a:gd name="connsiteX3" fmla="*/ 505433 w 533400"/>
                        <a:gd name="connsiteY3" fmla="*/ 400671 h 400050"/>
                        <a:gd name="connsiteX4" fmla="*/ 29183 w 533400"/>
                        <a:gd name="connsiteY4" fmla="*/ 400671 h 400050"/>
                        <a:gd name="connsiteX5" fmla="*/ 608 w 533400"/>
                        <a:gd name="connsiteY5" fmla="*/ 372096 h 400050"/>
                        <a:gd name="connsiteX6" fmla="*/ 608 w 533400"/>
                        <a:gd name="connsiteY6" fmla="*/ 29196 h 400050"/>
                        <a:gd name="connsiteX7" fmla="*/ 29183 w 533400"/>
                        <a:gd name="connsiteY7" fmla="*/ 621 h 400050"/>
                        <a:gd name="connsiteX8" fmla="*/ 505433 w 533400"/>
                        <a:gd name="connsiteY8" fmla="*/ 621 h 400050"/>
                        <a:gd name="connsiteX9" fmla="*/ 391133 w 533400"/>
                        <a:gd name="connsiteY9" fmla="*/ 198741 h 400050"/>
                        <a:gd name="connsiteX10" fmla="*/ 351128 w 533400"/>
                        <a:gd name="connsiteY10" fmla="*/ 204456 h 400050"/>
                        <a:gd name="connsiteX11" fmla="*/ 351128 w 533400"/>
                        <a:gd name="connsiteY11" fmla="*/ 204456 h 400050"/>
                        <a:gd name="connsiteX12" fmla="*/ 267308 w 533400"/>
                        <a:gd name="connsiteY12" fmla="*/ 315899 h 400050"/>
                        <a:gd name="connsiteX13" fmla="*/ 264451 w 533400"/>
                        <a:gd name="connsiteY13" fmla="*/ 318756 h 400050"/>
                        <a:gd name="connsiteX14" fmla="*/ 224446 w 533400"/>
                        <a:gd name="connsiteY14" fmla="*/ 318756 h 400050"/>
                        <a:gd name="connsiteX15" fmla="*/ 224446 w 533400"/>
                        <a:gd name="connsiteY15" fmla="*/ 318756 h 400050"/>
                        <a:gd name="connsiteX16" fmla="*/ 162533 w 533400"/>
                        <a:gd name="connsiteY16" fmla="*/ 257796 h 400050"/>
                        <a:gd name="connsiteX17" fmla="*/ 160628 w 533400"/>
                        <a:gd name="connsiteY17" fmla="*/ 255891 h 400050"/>
                        <a:gd name="connsiteX18" fmla="*/ 120623 w 533400"/>
                        <a:gd name="connsiteY18" fmla="*/ 259701 h 400050"/>
                        <a:gd name="connsiteX19" fmla="*/ 120623 w 533400"/>
                        <a:gd name="connsiteY19" fmla="*/ 259701 h 400050"/>
                        <a:gd name="connsiteX20" fmla="*/ 32993 w 533400"/>
                        <a:gd name="connsiteY20" fmla="*/ 366381 h 400050"/>
                        <a:gd name="connsiteX21" fmla="*/ 31088 w 533400"/>
                        <a:gd name="connsiteY21" fmla="*/ 372096 h 400050"/>
                        <a:gd name="connsiteX22" fmla="*/ 40613 w 533400"/>
                        <a:gd name="connsiteY22" fmla="*/ 381621 h 400050"/>
                        <a:gd name="connsiteX23" fmla="*/ 40613 w 533400"/>
                        <a:gd name="connsiteY23" fmla="*/ 381621 h 400050"/>
                        <a:gd name="connsiteX24" fmla="*/ 497813 w 533400"/>
                        <a:gd name="connsiteY24" fmla="*/ 381621 h 400050"/>
                        <a:gd name="connsiteX25" fmla="*/ 503528 w 533400"/>
                        <a:gd name="connsiteY25" fmla="*/ 379716 h 400050"/>
                        <a:gd name="connsiteX26" fmla="*/ 506386 w 533400"/>
                        <a:gd name="connsiteY26" fmla="*/ 366381 h 400050"/>
                        <a:gd name="connsiteX27" fmla="*/ 506386 w 533400"/>
                        <a:gd name="connsiteY27" fmla="*/ 366381 h 400050"/>
                        <a:gd name="connsiteX28" fmla="*/ 398753 w 533400"/>
                        <a:gd name="connsiteY28" fmla="*/ 205409 h 400050"/>
                        <a:gd name="connsiteX29" fmla="*/ 391133 w 533400"/>
                        <a:gd name="connsiteY29" fmla="*/ 198741 h 400050"/>
                        <a:gd name="connsiteX30" fmla="*/ 95858 w 533400"/>
                        <a:gd name="connsiteY30" fmla="*/ 57771 h 400050"/>
                        <a:gd name="connsiteX31" fmla="*/ 57758 w 533400"/>
                        <a:gd name="connsiteY31" fmla="*/ 95871 h 400050"/>
                        <a:gd name="connsiteX32" fmla="*/ 95858 w 533400"/>
                        <a:gd name="connsiteY32" fmla="*/ 133971 h 400050"/>
                        <a:gd name="connsiteX33" fmla="*/ 133958 w 533400"/>
                        <a:gd name="connsiteY33" fmla="*/ 95871 h 400050"/>
                        <a:gd name="connsiteX34" fmla="*/ 95858 w 533400"/>
                        <a:gd name="connsiteY34" fmla="*/ 57771 h 4000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533400" h="400050">
                          <a:moveTo>
                            <a:pt x="505433" y="621"/>
                          </a:moveTo>
                          <a:cubicBezTo>
                            <a:pt x="521626" y="621"/>
                            <a:pt x="534008" y="13004"/>
                            <a:pt x="534008" y="29196"/>
                          </a:cubicBezTo>
                          <a:lnTo>
                            <a:pt x="534008" y="372096"/>
                          </a:lnTo>
                          <a:cubicBezTo>
                            <a:pt x="534008" y="388289"/>
                            <a:pt x="521626" y="400671"/>
                            <a:pt x="505433" y="400671"/>
                          </a:cubicBezTo>
                          <a:lnTo>
                            <a:pt x="29183" y="400671"/>
                          </a:lnTo>
                          <a:cubicBezTo>
                            <a:pt x="12990" y="400671"/>
                            <a:pt x="608" y="388289"/>
                            <a:pt x="608" y="372096"/>
                          </a:cubicBezTo>
                          <a:lnTo>
                            <a:pt x="608" y="29196"/>
                          </a:lnTo>
                          <a:cubicBezTo>
                            <a:pt x="608" y="13004"/>
                            <a:pt x="12990" y="621"/>
                            <a:pt x="29183" y="621"/>
                          </a:cubicBezTo>
                          <a:lnTo>
                            <a:pt x="505433" y="621"/>
                          </a:lnTo>
                          <a:close/>
                          <a:moveTo>
                            <a:pt x="391133" y="198741"/>
                          </a:moveTo>
                          <a:cubicBezTo>
                            <a:pt x="378751" y="189216"/>
                            <a:pt x="360653" y="192074"/>
                            <a:pt x="351128" y="204456"/>
                          </a:cubicBezTo>
                          <a:lnTo>
                            <a:pt x="351128" y="204456"/>
                          </a:lnTo>
                          <a:lnTo>
                            <a:pt x="267308" y="315899"/>
                          </a:lnTo>
                          <a:cubicBezTo>
                            <a:pt x="266355" y="316851"/>
                            <a:pt x="265403" y="317804"/>
                            <a:pt x="264451" y="318756"/>
                          </a:cubicBezTo>
                          <a:cubicBezTo>
                            <a:pt x="253021" y="330186"/>
                            <a:pt x="234923" y="330186"/>
                            <a:pt x="224446" y="318756"/>
                          </a:cubicBezTo>
                          <a:lnTo>
                            <a:pt x="224446" y="318756"/>
                          </a:lnTo>
                          <a:lnTo>
                            <a:pt x="162533" y="257796"/>
                          </a:lnTo>
                          <a:cubicBezTo>
                            <a:pt x="161580" y="256844"/>
                            <a:pt x="161580" y="256844"/>
                            <a:pt x="160628" y="255891"/>
                          </a:cubicBezTo>
                          <a:cubicBezTo>
                            <a:pt x="148246" y="245414"/>
                            <a:pt x="130148" y="247319"/>
                            <a:pt x="120623" y="259701"/>
                          </a:cubicBezTo>
                          <a:lnTo>
                            <a:pt x="120623" y="259701"/>
                          </a:lnTo>
                          <a:lnTo>
                            <a:pt x="32993" y="366381"/>
                          </a:lnTo>
                          <a:cubicBezTo>
                            <a:pt x="32040" y="368286"/>
                            <a:pt x="31088" y="370191"/>
                            <a:pt x="31088" y="372096"/>
                          </a:cubicBezTo>
                          <a:cubicBezTo>
                            <a:pt x="31088" y="377811"/>
                            <a:pt x="34898" y="381621"/>
                            <a:pt x="40613" y="381621"/>
                          </a:cubicBezTo>
                          <a:lnTo>
                            <a:pt x="40613" y="381621"/>
                          </a:lnTo>
                          <a:lnTo>
                            <a:pt x="497813" y="381621"/>
                          </a:lnTo>
                          <a:cubicBezTo>
                            <a:pt x="499718" y="381621"/>
                            <a:pt x="501623" y="380669"/>
                            <a:pt x="503528" y="379716"/>
                          </a:cubicBezTo>
                          <a:cubicBezTo>
                            <a:pt x="508290" y="376859"/>
                            <a:pt x="509243" y="371144"/>
                            <a:pt x="506386" y="366381"/>
                          </a:cubicBezTo>
                          <a:lnTo>
                            <a:pt x="506386" y="366381"/>
                          </a:lnTo>
                          <a:lnTo>
                            <a:pt x="398753" y="205409"/>
                          </a:lnTo>
                          <a:cubicBezTo>
                            <a:pt x="395896" y="202551"/>
                            <a:pt x="393990" y="200646"/>
                            <a:pt x="391133" y="198741"/>
                          </a:cubicBezTo>
                          <a:close/>
                          <a:moveTo>
                            <a:pt x="95858" y="57771"/>
                          </a:moveTo>
                          <a:cubicBezTo>
                            <a:pt x="74903" y="57771"/>
                            <a:pt x="57758" y="74916"/>
                            <a:pt x="57758" y="95871"/>
                          </a:cubicBezTo>
                          <a:cubicBezTo>
                            <a:pt x="57758" y="116826"/>
                            <a:pt x="74903" y="133971"/>
                            <a:pt x="95858" y="133971"/>
                          </a:cubicBezTo>
                          <a:cubicBezTo>
                            <a:pt x="116813" y="133971"/>
                            <a:pt x="133958" y="116826"/>
                            <a:pt x="133958" y="95871"/>
                          </a:cubicBezTo>
                          <a:cubicBezTo>
                            <a:pt x="133958" y="74916"/>
                            <a:pt x="116813" y="57771"/>
                            <a:pt x="95858" y="5777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CF8DFC0-58B5-F1BD-F178-1816410F8F54}"/>
                    </a:ext>
                  </a:extLst>
                </p:cNvPr>
                <p:cNvGrpSpPr/>
                <p:nvPr/>
              </p:nvGrpSpPr>
              <p:grpSpPr>
                <a:xfrm>
                  <a:off x="7298588" y="3938994"/>
                  <a:ext cx="1767287" cy="885457"/>
                  <a:chOff x="2934120" y="5019627"/>
                  <a:chExt cx="1767287" cy="885457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FC1D2D8A-B573-A72A-0A5C-79FD00B34C9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34120" y="5388661"/>
                    <a:ext cx="1767287" cy="5164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通过数据监测和智能管理，提高农产品质量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A5EC60CD-13A0-095A-1379-C457D6627E3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934120" y="5019627"/>
                    <a:ext cx="1767287" cy="338554"/>
                  </a:xfrm>
                  <a:prstGeom prst="rect">
                    <a:avLst/>
                  </a:prstGeom>
                  <a:noFill/>
                </p:spPr>
                <p:txBody>
                  <a:bodyPr wrap="none" anchor="b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zh-CN" altLang="en-US" sz="1600" b="1" dirty="0">
                        <a:solidFill>
                          <a:schemeClr val="accent3"/>
                        </a:solidFill>
                      </a:rPr>
                      <a:t>提升农产品品质</a:t>
                    </a:r>
                  </a:p>
                </p:txBody>
              </p:sp>
            </p:grpSp>
          </p:grpSp>
        </p:grpSp>
      </p:grpSp>
      <p:sp>
        <p:nvSpPr>
          <p:cNvPr id="134" name="Title 13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精准农业的价值体现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539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985554-2E5A-D722-CD43-DE03C41AD8E3}"/>
              </a:ext>
            </a:extLst>
          </p:cNvPr>
          <p:cNvGrpSpPr/>
          <p:nvPr/>
        </p:nvGrpSpPr>
        <p:grpSpPr>
          <a:xfrm>
            <a:off x="658853" y="1130300"/>
            <a:ext cx="11186652" cy="4403447"/>
            <a:chOff x="658853" y="1130300"/>
            <a:chExt cx="11186652" cy="44034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91B196-2E38-29D1-3CDB-85FF38E46829}"/>
                </a:ext>
              </a:extLst>
            </p:cNvPr>
            <p:cNvSpPr txBox="1"/>
            <p:nvPr/>
          </p:nvSpPr>
          <p:spPr>
            <a:xfrm>
              <a:off x="660400" y="1130300"/>
              <a:ext cx="50820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未来农业发展趋势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E2E21D-A899-E7DF-CD85-A188B2F62DEE}"/>
                </a:ext>
              </a:extLst>
            </p:cNvPr>
            <p:cNvGrpSpPr/>
            <p:nvPr/>
          </p:nvGrpSpPr>
          <p:grpSpPr>
            <a:xfrm>
              <a:off x="658853" y="3515693"/>
              <a:ext cx="1794777" cy="1559227"/>
              <a:chOff x="6096000" y="1653520"/>
              <a:chExt cx="1794777" cy="155922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E16D6B-C190-1435-E90A-FC35AA1994E3}"/>
                  </a:ext>
                </a:extLst>
              </p:cNvPr>
              <p:cNvSpPr/>
              <p:nvPr/>
            </p:nvSpPr>
            <p:spPr>
              <a:xfrm>
                <a:off x="6096000" y="2353947"/>
                <a:ext cx="1766641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智能农机代劳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D9049A5-944B-B880-39D5-15F2B9C58BA5}"/>
                  </a:ext>
                </a:extLst>
              </p:cNvPr>
              <p:cNvSpPr/>
              <p:nvPr/>
            </p:nvSpPr>
            <p:spPr>
              <a:xfrm>
                <a:off x="6124136" y="2696324"/>
                <a:ext cx="1766641" cy="5164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提高生产效率和农产品质量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9BDE2FE-51E6-33A1-2DD3-5069795FDF63}"/>
                  </a:ext>
                </a:extLst>
              </p:cNvPr>
              <p:cNvGrpSpPr/>
              <p:nvPr/>
            </p:nvGrpSpPr>
            <p:grpSpPr>
              <a:xfrm>
                <a:off x="6222610" y="1653520"/>
                <a:ext cx="540000" cy="540000"/>
                <a:chOff x="6335984" y="5599496"/>
                <a:chExt cx="540000" cy="54000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7183FE4-1B74-4BC3-E4AD-640E822A9EBD}"/>
                    </a:ext>
                  </a:extLst>
                </p:cNvPr>
                <p:cNvSpPr txBox="1"/>
                <p:nvPr/>
              </p:nvSpPr>
              <p:spPr>
                <a:xfrm>
                  <a:off x="6335984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75499148-B082-D11E-ACE0-E56410CDC569}"/>
                    </a:ext>
                  </a:extLst>
                </p:cNvPr>
                <p:cNvSpPr/>
                <p:nvPr/>
              </p:nvSpPr>
              <p:spPr>
                <a:xfrm>
                  <a:off x="6468280" y="5734252"/>
                  <a:ext cx="275408" cy="270488"/>
                </a:xfrm>
                <a:custGeom>
                  <a:avLst/>
                  <a:gdLst>
                    <a:gd name="connsiteX0" fmla="*/ 343764 w 533400"/>
                    <a:gd name="connsiteY0" fmla="*/ 276846 h 523875"/>
                    <a:gd name="connsiteX1" fmla="*/ 372339 w 533400"/>
                    <a:gd name="connsiteY1" fmla="*/ 305421 h 523875"/>
                    <a:gd name="connsiteX2" fmla="*/ 372339 w 533400"/>
                    <a:gd name="connsiteY2" fmla="*/ 495921 h 523875"/>
                    <a:gd name="connsiteX3" fmla="*/ 343764 w 533400"/>
                    <a:gd name="connsiteY3" fmla="*/ 524496 h 523875"/>
                    <a:gd name="connsiteX4" fmla="*/ 191364 w 533400"/>
                    <a:gd name="connsiteY4" fmla="*/ 524496 h 523875"/>
                    <a:gd name="connsiteX5" fmla="*/ 162789 w 533400"/>
                    <a:gd name="connsiteY5" fmla="*/ 495921 h 523875"/>
                    <a:gd name="connsiteX6" fmla="*/ 162789 w 533400"/>
                    <a:gd name="connsiteY6" fmla="*/ 305421 h 523875"/>
                    <a:gd name="connsiteX7" fmla="*/ 191364 w 533400"/>
                    <a:gd name="connsiteY7" fmla="*/ 276846 h 523875"/>
                    <a:gd name="connsiteX8" fmla="*/ 343764 w 533400"/>
                    <a:gd name="connsiteY8" fmla="*/ 276846 h 523875"/>
                    <a:gd name="connsiteX9" fmla="*/ 143739 w 533400"/>
                    <a:gd name="connsiteY9" fmla="*/ 114921 h 523875"/>
                    <a:gd name="connsiteX10" fmla="*/ 179934 w 533400"/>
                    <a:gd name="connsiteY10" fmla="*/ 153021 h 523875"/>
                    <a:gd name="connsiteX11" fmla="*/ 181839 w 533400"/>
                    <a:gd name="connsiteY11" fmla="*/ 153021 h 523875"/>
                    <a:gd name="connsiteX12" fmla="*/ 353289 w 533400"/>
                    <a:gd name="connsiteY12" fmla="*/ 153021 h 523875"/>
                    <a:gd name="connsiteX13" fmla="*/ 391389 w 533400"/>
                    <a:gd name="connsiteY13" fmla="*/ 116826 h 523875"/>
                    <a:gd name="connsiteX14" fmla="*/ 391389 w 533400"/>
                    <a:gd name="connsiteY14" fmla="*/ 114921 h 523875"/>
                    <a:gd name="connsiteX15" fmla="*/ 505689 w 533400"/>
                    <a:gd name="connsiteY15" fmla="*/ 114921 h 523875"/>
                    <a:gd name="connsiteX16" fmla="*/ 534264 w 533400"/>
                    <a:gd name="connsiteY16" fmla="*/ 143496 h 523875"/>
                    <a:gd name="connsiteX17" fmla="*/ 534264 w 533400"/>
                    <a:gd name="connsiteY17" fmla="*/ 381621 h 523875"/>
                    <a:gd name="connsiteX18" fmla="*/ 505689 w 533400"/>
                    <a:gd name="connsiteY18" fmla="*/ 410196 h 523875"/>
                    <a:gd name="connsiteX19" fmla="*/ 391389 w 533400"/>
                    <a:gd name="connsiteY19" fmla="*/ 410196 h 523875"/>
                    <a:gd name="connsiteX20" fmla="*/ 391389 w 533400"/>
                    <a:gd name="connsiteY20" fmla="*/ 295896 h 523875"/>
                    <a:gd name="connsiteX21" fmla="*/ 355194 w 533400"/>
                    <a:gd name="connsiteY21" fmla="*/ 257796 h 523875"/>
                    <a:gd name="connsiteX22" fmla="*/ 353289 w 533400"/>
                    <a:gd name="connsiteY22" fmla="*/ 257796 h 523875"/>
                    <a:gd name="connsiteX23" fmla="*/ 181839 w 533400"/>
                    <a:gd name="connsiteY23" fmla="*/ 257796 h 523875"/>
                    <a:gd name="connsiteX24" fmla="*/ 143739 w 533400"/>
                    <a:gd name="connsiteY24" fmla="*/ 293991 h 523875"/>
                    <a:gd name="connsiteX25" fmla="*/ 143739 w 533400"/>
                    <a:gd name="connsiteY25" fmla="*/ 295896 h 523875"/>
                    <a:gd name="connsiteX26" fmla="*/ 143739 w 533400"/>
                    <a:gd name="connsiteY26" fmla="*/ 410196 h 523875"/>
                    <a:gd name="connsiteX27" fmla="*/ 29439 w 533400"/>
                    <a:gd name="connsiteY27" fmla="*/ 410196 h 523875"/>
                    <a:gd name="connsiteX28" fmla="*/ 864 w 533400"/>
                    <a:gd name="connsiteY28" fmla="*/ 381621 h 523875"/>
                    <a:gd name="connsiteX29" fmla="*/ 864 w 533400"/>
                    <a:gd name="connsiteY29" fmla="*/ 201599 h 523875"/>
                    <a:gd name="connsiteX30" fmla="*/ 11342 w 533400"/>
                    <a:gd name="connsiteY30" fmla="*/ 175881 h 523875"/>
                    <a:gd name="connsiteX31" fmla="*/ 56109 w 533400"/>
                    <a:gd name="connsiteY31" fmla="*/ 127304 h 523875"/>
                    <a:gd name="connsiteX32" fmla="*/ 83732 w 533400"/>
                    <a:gd name="connsiteY32" fmla="*/ 114921 h 523875"/>
                    <a:gd name="connsiteX33" fmla="*/ 143739 w 533400"/>
                    <a:gd name="connsiteY33" fmla="*/ 114921 h 523875"/>
                    <a:gd name="connsiteX34" fmla="*/ 462827 w 533400"/>
                    <a:gd name="connsiteY34" fmla="*/ 172071 h 523875"/>
                    <a:gd name="connsiteX35" fmla="*/ 448539 w 533400"/>
                    <a:gd name="connsiteY35" fmla="*/ 186359 h 523875"/>
                    <a:gd name="connsiteX36" fmla="*/ 462827 w 533400"/>
                    <a:gd name="connsiteY36" fmla="*/ 200646 h 523875"/>
                    <a:gd name="connsiteX37" fmla="*/ 477114 w 533400"/>
                    <a:gd name="connsiteY37" fmla="*/ 186359 h 523875"/>
                    <a:gd name="connsiteX38" fmla="*/ 462827 w 533400"/>
                    <a:gd name="connsiteY38" fmla="*/ 172071 h 523875"/>
                    <a:gd name="connsiteX39" fmla="*/ 343764 w 533400"/>
                    <a:gd name="connsiteY39" fmla="*/ 621 h 523875"/>
                    <a:gd name="connsiteX40" fmla="*/ 372339 w 533400"/>
                    <a:gd name="connsiteY40" fmla="*/ 29196 h 523875"/>
                    <a:gd name="connsiteX41" fmla="*/ 372339 w 533400"/>
                    <a:gd name="connsiteY41" fmla="*/ 105396 h 523875"/>
                    <a:gd name="connsiteX42" fmla="*/ 343764 w 533400"/>
                    <a:gd name="connsiteY42" fmla="*/ 133971 h 523875"/>
                    <a:gd name="connsiteX43" fmla="*/ 191364 w 533400"/>
                    <a:gd name="connsiteY43" fmla="*/ 133971 h 523875"/>
                    <a:gd name="connsiteX44" fmla="*/ 162789 w 533400"/>
                    <a:gd name="connsiteY44" fmla="*/ 105396 h 523875"/>
                    <a:gd name="connsiteX45" fmla="*/ 162789 w 533400"/>
                    <a:gd name="connsiteY45" fmla="*/ 29196 h 523875"/>
                    <a:gd name="connsiteX46" fmla="*/ 191364 w 533400"/>
                    <a:gd name="connsiteY46" fmla="*/ 621 h 523875"/>
                    <a:gd name="connsiteX47" fmla="*/ 343764 w 533400"/>
                    <a:gd name="connsiteY47" fmla="*/ 62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33400" h="523875">
                      <a:moveTo>
                        <a:pt x="343764" y="276846"/>
                      </a:moveTo>
                      <a:cubicBezTo>
                        <a:pt x="359957" y="276846"/>
                        <a:pt x="372339" y="289229"/>
                        <a:pt x="372339" y="305421"/>
                      </a:cubicBezTo>
                      <a:lnTo>
                        <a:pt x="372339" y="495921"/>
                      </a:lnTo>
                      <a:cubicBezTo>
                        <a:pt x="372339" y="512114"/>
                        <a:pt x="359957" y="524496"/>
                        <a:pt x="343764" y="524496"/>
                      </a:cubicBezTo>
                      <a:lnTo>
                        <a:pt x="191364" y="524496"/>
                      </a:lnTo>
                      <a:cubicBezTo>
                        <a:pt x="175171" y="524496"/>
                        <a:pt x="162789" y="512114"/>
                        <a:pt x="162789" y="495921"/>
                      </a:cubicBezTo>
                      <a:lnTo>
                        <a:pt x="162789" y="305421"/>
                      </a:lnTo>
                      <a:cubicBezTo>
                        <a:pt x="162789" y="289229"/>
                        <a:pt x="175171" y="276846"/>
                        <a:pt x="191364" y="276846"/>
                      </a:cubicBezTo>
                      <a:lnTo>
                        <a:pt x="343764" y="276846"/>
                      </a:lnTo>
                      <a:close/>
                      <a:moveTo>
                        <a:pt x="143739" y="114921"/>
                      </a:moveTo>
                      <a:cubicBezTo>
                        <a:pt x="143739" y="134924"/>
                        <a:pt x="159932" y="152069"/>
                        <a:pt x="179934" y="153021"/>
                      </a:cubicBezTo>
                      <a:lnTo>
                        <a:pt x="181839" y="153021"/>
                      </a:lnTo>
                      <a:lnTo>
                        <a:pt x="353289" y="153021"/>
                      </a:lnTo>
                      <a:cubicBezTo>
                        <a:pt x="373292" y="153021"/>
                        <a:pt x="390436" y="136829"/>
                        <a:pt x="391389" y="116826"/>
                      </a:cubicBezTo>
                      <a:lnTo>
                        <a:pt x="391389" y="114921"/>
                      </a:lnTo>
                      <a:lnTo>
                        <a:pt x="505689" y="114921"/>
                      </a:lnTo>
                      <a:cubicBezTo>
                        <a:pt x="521882" y="114921"/>
                        <a:pt x="534264" y="127304"/>
                        <a:pt x="534264" y="143496"/>
                      </a:cubicBezTo>
                      <a:lnTo>
                        <a:pt x="534264" y="381621"/>
                      </a:lnTo>
                      <a:cubicBezTo>
                        <a:pt x="534264" y="397814"/>
                        <a:pt x="521882" y="410196"/>
                        <a:pt x="505689" y="410196"/>
                      </a:cubicBezTo>
                      <a:lnTo>
                        <a:pt x="391389" y="410196"/>
                      </a:lnTo>
                      <a:lnTo>
                        <a:pt x="391389" y="295896"/>
                      </a:lnTo>
                      <a:cubicBezTo>
                        <a:pt x="391389" y="275894"/>
                        <a:pt x="375196" y="258749"/>
                        <a:pt x="355194" y="257796"/>
                      </a:cubicBezTo>
                      <a:lnTo>
                        <a:pt x="353289" y="257796"/>
                      </a:lnTo>
                      <a:lnTo>
                        <a:pt x="181839" y="257796"/>
                      </a:lnTo>
                      <a:cubicBezTo>
                        <a:pt x="161836" y="257796"/>
                        <a:pt x="144692" y="273989"/>
                        <a:pt x="143739" y="293991"/>
                      </a:cubicBezTo>
                      <a:lnTo>
                        <a:pt x="143739" y="295896"/>
                      </a:lnTo>
                      <a:lnTo>
                        <a:pt x="143739" y="410196"/>
                      </a:lnTo>
                      <a:lnTo>
                        <a:pt x="29439" y="410196"/>
                      </a:lnTo>
                      <a:cubicBezTo>
                        <a:pt x="13246" y="410196"/>
                        <a:pt x="864" y="397814"/>
                        <a:pt x="864" y="381621"/>
                      </a:cubicBezTo>
                      <a:lnTo>
                        <a:pt x="864" y="201599"/>
                      </a:lnTo>
                      <a:cubicBezTo>
                        <a:pt x="864" y="192074"/>
                        <a:pt x="4674" y="182549"/>
                        <a:pt x="11342" y="175881"/>
                      </a:cubicBezTo>
                      <a:lnTo>
                        <a:pt x="56109" y="127304"/>
                      </a:lnTo>
                      <a:cubicBezTo>
                        <a:pt x="63729" y="119684"/>
                        <a:pt x="73254" y="114921"/>
                        <a:pt x="83732" y="114921"/>
                      </a:cubicBezTo>
                      <a:lnTo>
                        <a:pt x="143739" y="114921"/>
                      </a:lnTo>
                      <a:close/>
                      <a:moveTo>
                        <a:pt x="462827" y="172071"/>
                      </a:moveTo>
                      <a:cubicBezTo>
                        <a:pt x="455207" y="172071"/>
                        <a:pt x="448539" y="178739"/>
                        <a:pt x="448539" y="186359"/>
                      </a:cubicBezTo>
                      <a:cubicBezTo>
                        <a:pt x="448539" y="193979"/>
                        <a:pt x="455207" y="200646"/>
                        <a:pt x="462827" y="200646"/>
                      </a:cubicBezTo>
                      <a:cubicBezTo>
                        <a:pt x="470446" y="200646"/>
                        <a:pt x="477114" y="193979"/>
                        <a:pt x="477114" y="186359"/>
                      </a:cubicBezTo>
                      <a:cubicBezTo>
                        <a:pt x="477114" y="178739"/>
                        <a:pt x="470446" y="172071"/>
                        <a:pt x="462827" y="172071"/>
                      </a:cubicBezTo>
                      <a:close/>
                      <a:moveTo>
                        <a:pt x="343764" y="621"/>
                      </a:moveTo>
                      <a:cubicBezTo>
                        <a:pt x="359957" y="621"/>
                        <a:pt x="372339" y="13004"/>
                        <a:pt x="372339" y="29196"/>
                      </a:cubicBezTo>
                      <a:lnTo>
                        <a:pt x="372339" y="105396"/>
                      </a:lnTo>
                      <a:cubicBezTo>
                        <a:pt x="372339" y="121589"/>
                        <a:pt x="359957" y="133971"/>
                        <a:pt x="343764" y="133971"/>
                      </a:cubicBezTo>
                      <a:lnTo>
                        <a:pt x="191364" y="133971"/>
                      </a:lnTo>
                      <a:cubicBezTo>
                        <a:pt x="175171" y="133971"/>
                        <a:pt x="162789" y="121589"/>
                        <a:pt x="162789" y="105396"/>
                      </a:cubicBezTo>
                      <a:lnTo>
                        <a:pt x="162789" y="29196"/>
                      </a:lnTo>
                      <a:cubicBezTo>
                        <a:pt x="162789" y="13004"/>
                        <a:pt x="175171" y="621"/>
                        <a:pt x="191364" y="621"/>
                      </a:cubicBezTo>
                      <a:lnTo>
                        <a:pt x="343764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AEFCC5-1298-37D8-1731-0898DCA00453}"/>
                </a:ext>
              </a:extLst>
            </p:cNvPr>
            <p:cNvGrpSpPr/>
            <p:nvPr/>
          </p:nvGrpSpPr>
          <p:grpSpPr>
            <a:xfrm>
              <a:off x="2763085" y="3515693"/>
              <a:ext cx="1794777" cy="1559227"/>
              <a:chOff x="9134621" y="1653520"/>
              <a:chExt cx="1794777" cy="155922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C6C0D5-BF41-97BC-FA27-B6379E896356}"/>
                  </a:ext>
                </a:extLst>
              </p:cNvPr>
              <p:cNvSpPr/>
              <p:nvPr/>
            </p:nvSpPr>
            <p:spPr>
              <a:xfrm>
                <a:off x="9134621" y="2353947"/>
                <a:ext cx="1766641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数据驱动决策系统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EA1BF1-C010-105A-0F34-9B22099CF65A}"/>
                  </a:ext>
                </a:extLst>
              </p:cNvPr>
              <p:cNvSpPr/>
              <p:nvPr/>
            </p:nvSpPr>
            <p:spPr>
              <a:xfrm>
                <a:off x="9162757" y="2696324"/>
                <a:ext cx="1766641" cy="5164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帮助农民做出更明智的决策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978B42E-E719-DADA-D08C-F6ABD37DDE5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261231" y="1653520"/>
                <a:ext cx="540000" cy="540000"/>
                <a:chOff x="9036964" y="5599496"/>
                <a:chExt cx="540000" cy="540000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CED69F0-18BC-6F85-4652-6D0435C9255B}"/>
                    </a:ext>
                  </a:extLst>
                </p:cNvPr>
                <p:cNvSpPr txBox="1"/>
                <p:nvPr/>
              </p:nvSpPr>
              <p:spPr>
                <a:xfrm>
                  <a:off x="9036964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E59A308A-0E71-3F30-5ECA-8AF246E43F24}"/>
                    </a:ext>
                  </a:extLst>
                </p:cNvPr>
                <p:cNvSpPr/>
                <p:nvPr/>
              </p:nvSpPr>
              <p:spPr>
                <a:xfrm>
                  <a:off x="9208605" y="5736711"/>
                  <a:ext cx="196718" cy="265570"/>
                </a:xfrm>
                <a:custGeom>
                  <a:avLst/>
                  <a:gdLst>
                    <a:gd name="connsiteX0" fmla="*/ 86973 w 381000"/>
                    <a:gd name="connsiteY0" fmla="*/ 38721 h 514350"/>
                    <a:gd name="connsiteX1" fmla="*/ 86973 w 381000"/>
                    <a:gd name="connsiteY1" fmla="*/ 57771 h 514350"/>
                    <a:gd name="connsiteX2" fmla="*/ 123168 w 381000"/>
                    <a:gd name="connsiteY2" fmla="*/ 95871 h 514350"/>
                    <a:gd name="connsiteX3" fmla="*/ 125073 w 381000"/>
                    <a:gd name="connsiteY3" fmla="*/ 95871 h 514350"/>
                    <a:gd name="connsiteX4" fmla="*/ 258423 w 381000"/>
                    <a:gd name="connsiteY4" fmla="*/ 95871 h 514350"/>
                    <a:gd name="connsiteX5" fmla="*/ 296523 w 381000"/>
                    <a:gd name="connsiteY5" fmla="*/ 59676 h 514350"/>
                    <a:gd name="connsiteX6" fmla="*/ 296523 w 381000"/>
                    <a:gd name="connsiteY6" fmla="*/ 57771 h 514350"/>
                    <a:gd name="connsiteX7" fmla="*/ 296523 w 381000"/>
                    <a:gd name="connsiteY7" fmla="*/ 38721 h 514350"/>
                    <a:gd name="connsiteX8" fmla="*/ 353673 w 381000"/>
                    <a:gd name="connsiteY8" fmla="*/ 38721 h 514350"/>
                    <a:gd name="connsiteX9" fmla="*/ 382248 w 381000"/>
                    <a:gd name="connsiteY9" fmla="*/ 67296 h 514350"/>
                    <a:gd name="connsiteX10" fmla="*/ 382248 w 381000"/>
                    <a:gd name="connsiteY10" fmla="*/ 486396 h 514350"/>
                    <a:gd name="connsiteX11" fmla="*/ 353673 w 381000"/>
                    <a:gd name="connsiteY11" fmla="*/ 514971 h 514350"/>
                    <a:gd name="connsiteX12" fmla="*/ 29823 w 381000"/>
                    <a:gd name="connsiteY12" fmla="*/ 514971 h 514350"/>
                    <a:gd name="connsiteX13" fmla="*/ 1248 w 381000"/>
                    <a:gd name="connsiteY13" fmla="*/ 486396 h 514350"/>
                    <a:gd name="connsiteX14" fmla="*/ 1248 w 381000"/>
                    <a:gd name="connsiteY14" fmla="*/ 67296 h 514350"/>
                    <a:gd name="connsiteX15" fmla="*/ 29823 w 381000"/>
                    <a:gd name="connsiteY15" fmla="*/ 38721 h 514350"/>
                    <a:gd name="connsiteX16" fmla="*/ 86973 w 381000"/>
                    <a:gd name="connsiteY16" fmla="*/ 38721 h 514350"/>
                    <a:gd name="connsiteX17" fmla="*/ 191748 w 381000"/>
                    <a:gd name="connsiteY17" fmla="*/ 333996 h 514350"/>
                    <a:gd name="connsiteX18" fmla="*/ 77448 w 381000"/>
                    <a:gd name="connsiteY18" fmla="*/ 333996 h 514350"/>
                    <a:gd name="connsiteX19" fmla="*/ 77448 w 381000"/>
                    <a:gd name="connsiteY19" fmla="*/ 353046 h 514350"/>
                    <a:gd name="connsiteX20" fmla="*/ 191748 w 381000"/>
                    <a:gd name="connsiteY20" fmla="*/ 353046 h 514350"/>
                    <a:gd name="connsiteX21" fmla="*/ 191748 w 381000"/>
                    <a:gd name="connsiteY21" fmla="*/ 333996 h 514350"/>
                    <a:gd name="connsiteX22" fmla="*/ 306048 w 381000"/>
                    <a:gd name="connsiteY22" fmla="*/ 257796 h 514350"/>
                    <a:gd name="connsiteX23" fmla="*/ 77448 w 381000"/>
                    <a:gd name="connsiteY23" fmla="*/ 257796 h 514350"/>
                    <a:gd name="connsiteX24" fmla="*/ 77448 w 381000"/>
                    <a:gd name="connsiteY24" fmla="*/ 276846 h 514350"/>
                    <a:gd name="connsiteX25" fmla="*/ 306048 w 381000"/>
                    <a:gd name="connsiteY25" fmla="*/ 276846 h 514350"/>
                    <a:gd name="connsiteX26" fmla="*/ 306048 w 381000"/>
                    <a:gd name="connsiteY26" fmla="*/ 257796 h 514350"/>
                    <a:gd name="connsiteX27" fmla="*/ 306048 w 381000"/>
                    <a:gd name="connsiteY27" fmla="*/ 181596 h 514350"/>
                    <a:gd name="connsiteX28" fmla="*/ 77448 w 381000"/>
                    <a:gd name="connsiteY28" fmla="*/ 181596 h 514350"/>
                    <a:gd name="connsiteX29" fmla="*/ 77448 w 381000"/>
                    <a:gd name="connsiteY29" fmla="*/ 200646 h 514350"/>
                    <a:gd name="connsiteX30" fmla="*/ 306048 w 381000"/>
                    <a:gd name="connsiteY30" fmla="*/ 200646 h 514350"/>
                    <a:gd name="connsiteX31" fmla="*/ 306048 w 381000"/>
                    <a:gd name="connsiteY31" fmla="*/ 181596 h 514350"/>
                    <a:gd name="connsiteX32" fmla="*/ 248898 w 381000"/>
                    <a:gd name="connsiteY32" fmla="*/ 621 h 514350"/>
                    <a:gd name="connsiteX33" fmla="*/ 277473 w 381000"/>
                    <a:gd name="connsiteY33" fmla="*/ 29196 h 514350"/>
                    <a:gd name="connsiteX34" fmla="*/ 277473 w 381000"/>
                    <a:gd name="connsiteY34" fmla="*/ 48246 h 514350"/>
                    <a:gd name="connsiteX35" fmla="*/ 248898 w 381000"/>
                    <a:gd name="connsiteY35" fmla="*/ 76821 h 514350"/>
                    <a:gd name="connsiteX36" fmla="*/ 134598 w 381000"/>
                    <a:gd name="connsiteY36" fmla="*/ 76821 h 514350"/>
                    <a:gd name="connsiteX37" fmla="*/ 106023 w 381000"/>
                    <a:gd name="connsiteY37" fmla="*/ 48246 h 514350"/>
                    <a:gd name="connsiteX38" fmla="*/ 106023 w 381000"/>
                    <a:gd name="connsiteY38" fmla="*/ 29196 h 514350"/>
                    <a:gd name="connsiteX39" fmla="*/ 134598 w 381000"/>
                    <a:gd name="connsiteY39" fmla="*/ 621 h 514350"/>
                    <a:gd name="connsiteX40" fmla="*/ 248898 w 381000"/>
                    <a:gd name="connsiteY40" fmla="*/ 621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81000" h="514350">
                      <a:moveTo>
                        <a:pt x="86973" y="38721"/>
                      </a:moveTo>
                      <a:lnTo>
                        <a:pt x="86973" y="57771"/>
                      </a:lnTo>
                      <a:cubicBezTo>
                        <a:pt x="86973" y="77774"/>
                        <a:pt x="103166" y="94919"/>
                        <a:pt x="123168" y="95871"/>
                      </a:cubicBezTo>
                      <a:lnTo>
                        <a:pt x="125073" y="95871"/>
                      </a:lnTo>
                      <a:lnTo>
                        <a:pt x="258423" y="95871"/>
                      </a:lnTo>
                      <a:cubicBezTo>
                        <a:pt x="278426" y="95871"/>
                        <a:pt x="295570" y="79679"/>
                        <a:pt x="296523" y="59676"/>
                      </a:cubicBezTo>
                      <a:lnTo>
                        <a:pt x="296523" y="57771"/>
                      </a:lnTo>
                      <a:lnTo>
                        <a:pt x="296523" y="38721"/>
                      </a:lnTo>
                      <a:lnTo>
                        <a:pt x="353673" y="38721"/>
                      </a:lnTo>
                      <a:cubicBezTo>
                        <a:pt x="369866" y="38721"/>
                        <a:pt x="382248" y="51104"/>
                        <a:pt x="382248" y="67296"/>
                      </a:cubicBezTo>
                      <a:lnTo>
                        <a:pt x="382248" y="486396"/>
                      </a:lnTo>
                      <a:cubicBezTo>
                        <a:pt x="382248" y="502589"/>
                        <a:pt x="369866" y="514971"/>
                        <a:pt x="353673" y="514971"/>
                      </a:cubicBezTo>
                      <a:lnTo>
                        <a:pt x="29823" y="514971"/>
                      </a:lnTo>
                      <a:cubicBezTo>
                        <a:pt x="13630" y="514971"/>
                        <a:pt x="1248" y="502589"/>
                        <a:pt x="1248" y="486396"/>
                      </a:cubicBezTo>
                      <a:lnTo>
                        <a:pt x="1248" y="67296"/>
                      </a:lnTo>
                      <a:cubicBezTo>
                        <a:pt x="1248" y="51104"/>
                        <a:pt x="13630" y="38721"/>
                        <a:pt x="29823" y="38721"/>
                      </a:cubicBezTo>
                      <a:lnTo>
                        <a:pt x="86973" y="38721"/>
                      </a:lnTo>
                      <a:close/>
                      <a:moveTo>
                        <a:pt x="191748" y="333996"/>
                      </a:moveTo>
                      <a:lnTo>
                        <a:pt x="77448" y="333996"/>
                      </a:lnTo>
                      <a:lnTo>
                        <a:pt x="77448" y="353046"/>
                      </a:lnTo>
                      <a:lnTo>
                        <a:pt x="191748" y="353046"/>
                      </a:lnTo>
                      <a:lnTo>
                        <a:pt x="191748" y="333996"/>
                      </a:lnTo>
                      <a:close/>
                      <a:moveTo>
                        <a:pt x="306048" y="257796"/>
                      </a:moveTo>
                      <a:lnTo>
                        <a:pt x="77448" y="257796"/>
                      </a:lnTo>
                      <a:lnTo>
                        <a:pt x="77448" y="276846"/>
                      </a:lnTo>
                      <a:lnTo>
                        <a:pt x="306048" y="276846"/>
                      </a:lnTo>
                      <a:lnTo>
                        <a:pt x="306048" y="257796"/>
                      </a:lnTo>
                      <a:close/>
                      <a:moveTo>
                        <a:pt x="306048" y="181596"/>
                      </a:moveTo>
                      <a:lnTo>
                        <a:pt x="77448" y="181596"/>
                      </a:lnTo>
                      <a:lnTo>
                        <a:pt x="77448" y="200646"/>
                      </a:lnTo>
                      <a:lnTo>
                        <a:pt x="306048" y="200646"/>
                      </a:lnTo>
                      <a:lnTo>
                        <a:pt x="306048" y="181596"/>
                      </a:lnTo>
                      <a:close/>
                      <a:moveTo>
                        <a:pt x="248898" y="621"/>
                      </a:moveTo>
                      <a:cubicBezTo>
                        <a:pt x="265091" y="621"/>
                        <a:pt x="277473" y="13004"/>
                        <a:pt x="277473" y="29196"/>
                      </a:cubicBezTo>
                      <a:lnTo>
                        <a:pt x="277473" y="48246"/>
                      </a:lnTo>
                      <a:cubicBezTo>
                        <a:pt x="277473" y="64439"/>
                        <a:pt x="265091" y="76821"/>
                        <a:pt x="248898" y="76821"/>
                      </a:cubicBezTo>
                      <a:lnTo>
                        <a:pt x="134598" y="76821"/>
                      </a:lnTo>
                      <a:cubicBezTo>
                        <a:pt x="118405" y="76821"/>
                        <a:pt x="106023" y="64439"/>
                        <a:pt x="106023" y="48246"/>
                      </a:cubicBezTo>
                      <a:lnTo>
                        <a:pt x="106023" y="29196"/>
                      </a:lnTo>
                      <a:cubicBezTo>
                        <a:pt x="106023" y="13004"/>
                        <a:pt x="118405" y="621"/>
                        <a:pt x="134598" y="621"/>
                      </a:cubicBezTo>
                      <a:lnTo>
                        <a:pt x="248898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B1CE8A-FB46-DB75-3856-167FDF31AF59}"/>
                </a:ext>
              </a:extLst>
            </p:cNvPr>
            <p:cNvGrpSpPr/>
            <p:nvPr/>
          </p:nvGrpSpPr>
          <p:grpSpPr>
            <a:xfrm>
              <a:off x="6633959" y="1324252"/>
              <a:ext cx="5211546" cy="4209495"/>
              <a:chOff x="4252913" y="1922463"/>
              <a:chExt cx="3740151" cy="302101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3CDD3E-6F6B-2FAE-B8C6-5CD82AEFFB6D}"/>
                  </a:ext>
                </a:extLst>
              </p:cNvPr>
              <p:cNvSpPr/>
              <p:nvPr/>
            </p:nvSpPr>
            <p:spPr bwMode="auto">
              <a:xfrm>
                <a:off x="4256088" y="1922463"/>
                <a:ext cx="3679825" cy="3013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9D5648-02F0-755C-BDA6-EDB05CE56C57}"/>
                  </a:ext>
                </a:extLst>
              </p:cNvPr>
              <p:cNvSpPr/>
              <p:nvPr/>
            </p:nvSpPr>
            <p:spPr bwMode="auto">
              <a:xfrm>
                <a:off x="7158038" y="3825876"/>
                <a:ext cx="87313" cy="452438"/>
              </a:xfrm>
              <a:custGeom>
                <a:avLst/>
                <a:gdLst>
                  <a:gd name="T0" fmla="*/ 21 w 23"/>
                  <a:gd name="T1" fmla="*/ 120 h 120"/>
                  <a:gd name="T2" fmla="*/ 19 w 23"/>
                  <a:gd name="T3" fmla="*/ 119 h 120"/>
                  <a:gd name="T4" fmla="*/ 0 w 23"/>
                  <a:gd name="T5" fmla="*/ 2 h 120"/>
                  <a:gd name="T6" fmla="*/ 2 w 23"/>
                  <a:gd name="T7" fmla="*/ 0 h 120"/>
                  <a:gd name="T8" fmla="*/ 4 w 23"/>
                  <a:gd name="T9" fmla="*/ 2 h 120"/>
                  <a:gd name="T10" fmla="*/ 23 w 23"/>
                  <a:gd name="T11" fmla="*/ 118 h 120"/>
                  <a:gd name="T12" fmla="*/ 21 w 23"/>
                  <a:gd name="T13" fmla="*/ 120 h 120"/>
                  <a:gd name="T14" fmla="*/ 21 w 23"/>
                  <a:gd name="T1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0">
                    <a:moveTo>
                      <a:pt x="21" y="120"/>
                    </a:moveTo>
                    <a:cubicBezTo>
                      <a:pt x="20" y="120"/>
                      <a:pt x="19" y="120"/>
                      <a:pt x="19" y="11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3" y="119"/>
                      <a:pt x="22" y="120"/>
                      <a:pt x="21" y="120"/>
                    </a:cubicBezTo>
                    <a:cubicBezTo>
                      <a:pt x="21" y="120"/>
                      <a:pt x="21" y="120"/>
                      <a:pt x="21" y="120"/>
                    </a:cubicBezTo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0F1E84E-A952-5C39-7B69-0690F06FCF05}"/>
                  </a:ext>
                </a:extLst>
              </p:cNvPr>
              <p:cNvSpPr/>
              <p:nvPr/>
            </p:nvSpPr>
            <p:spPr bwMode="auto">
              <a:xfrm>
                <a:off x="4833938" y="2820988"/>
                <a:ext cx="2928938" cy="2092325"/>
              </a:xfrm>
              <a:custGeom>
                <a:avLst/>
                <a:gdLst>
                  <a:gd name="T0" fmla="*/ 33 w 776"/>
                  <a:gd name="T1" fmla="*/ 554 h 554"/>
                  <a:gd name="T2" fmla="*/ 0 w 776"/>
                  <a:gd name="T3" fmla="*/ 521 h 554"/>
                  <a:gd name="T4" fmla="*/ 0 w 776"/>
                  <a:gd name="T5" fmla="*/ 34 h 554"/>
                  <a:gd name="T6" fmla="*/ 33 w 776"/>
                  <a:gd name="T7" fmla="*/ 0 h 554"/>
                  <a:gd name="T8" fmla="*/ 743 w 776"/>
                  <a:gd name="T9" fmla="*/ 0 h 554"/>
                  <a:gd name="T10" fmla="*/ 776 w 776"/>
                  <a:gd name="T11" fmla="*/ 34 h 554"/>
                  <a:gd name="T12" fmla="*/ 776 w 776"/>
                  <a:gd name="T13" fmla="*/ 521 h 554"/>
                  <a:gd name="T14" fmla="*/ 743 w 776"/>
                  <a:gd name="T15" fmla="*/ 554 h 554"/>
                  <a:gd name="T16" fmla="*/ 33 w 776"/>
                  <a:gd name="T17" fmla="*/ 554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6" h="554">
                    <a:moveTo>
                      <a:pt x="33" y="554"/>
                    </a:moveTo>
                    <a:cubicBezTo>
                      <a:pt x="15" y="554"/>
                      <a:pt x="0" y="539"/>
                      <a:pt x="0" y="52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743" y="0"/>
                      <a:pt x="743" y="0"/>
                      <a:pt x="743" y="0"/>
                    </a:cubicBezTo>
                    <a:cubicBezTo>
                      <a:pt x="761" y="0"/>
                      <a:pt x="776" y="15"/>
                      <a:pt x="776" y="34"/>
                    </a:cubicBezTo>
                    <a:cubicBezTo>
                      <a:pt x="776" y="521"/>
                      <a:pt x="776" y="521"/>
                      <a:pt x="776" y="521"/>
                    </a:cubicBezTo>
                    <a:cubicBezTo>
                      <a:pt x="776" y="539"/>
                      <a:pt x="761" y="554"/>
                      <a:pt x="743" y="554"/>
                    </a:cubicBezTo>
                    <a:cubicBezTo>
                      <a:pt x="33" y="554"/>
                      <a:pt x="33" y="554"/>
                      <a:pt x="33" y="554"/>
                    </a:cubicBezTo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1998D63-6320-DF20-F28D-CA0533302EC2}"/>
                  </a:ext>
                </a:extLst>
              </p:cNvPr>
              <p:cNvSpPr/>
              <p:nvPr/>
            </p:nvSpPr>
            <p:spPr bwMode="auto">
              <a:xfrm>
                <a:off x="4826001" y="2813051"/>
                <a:ext cx="2943225" cy="2106613"/>
              </a:xfrm>
              <a:custGeom>
                <a:avLst/>
                <a:gdLst>
                  <a:gd name="T0" fmla="*/ 745 w 780"/>
                  <a:gd name="T1" fmla="*/ 4 h 558"/>
                  <a:gd name="T2" fmla="*/ 776 w 780"/>
                  <a:gd name="T3" fmla="*/ 36 h 558"/>
                  <a:gd name="T4" fmla="*/ 776 w 780"/>
                  <a:gd name="T5" fmla="*/ 523 h 558"/>
                  <a:gd name="T6" fmla="*/ 745 w 780"/>
                  <a:gd name="T7" fmla="*/ 554 h 558"/>
                  <a:gd name="T8" fmla="*/ 35 w 780"/>
                  <a:gd name="T9" fmla="*/ 554 h 558"/>
                  <a:gd name="T10" fmla="*/ 4 w 780"/>
                  <a:gd name="T11" fmla="*/ 523 h 558"/>
                  <a:gd name="T12" fmla="*/ 4 w 780"/>
                  <a:gd name="T13" fmla="*/ 36 h 558"/>
                  <a:gd name="T14" fmla="*/ 35 w 780"/>
                  <a:gd name="T15" fmla="*/ 4 h 558"/>
                  <a:gd name="T16" fmla="*/ 745 w 780"/>
                  <a:gd name="T17" fmla="*/ 4 h 558"/>
                  <a:gd name="T18" fmla="*/ 745 w 780"/>
                  <a:gd name="T19" fmla="*/ 0 h 558"/>
                  <a:gd name="T20" fmla="*/ 35 w 780"/>
                  <a:gd name="T21" fmla="*/ 0 h 558"/>
                  <a:gd name="T22" fmla="*/ 0 w 780"/>
                  <a:gd name="T23" fmla="*/ 36 h 558"/>
                  <a:gd name="T24" fmla="*/ 0 w 780"/>
                  <a:gd name="T25" fmla="*/ 523 h 558"/>
                  <a:gd name="T26" fmla="*/ 35 w 780"/>
                  <a:gd name="T27" fmla="*/ 558 h 558"/>
                  <a:gd name="T28" fmla="*/ 745 w 780"/>
                  <a:gd name="T29" fmla="*/ 558 h 558"/>
                  <a:gd name="T30" fmla="*/ 780 w 780"/>
                  <a:gd name="T31" fmla="*/ 523 h 558"/>
                  <a:gd name="T32" fmla="*/ 780 w 780"/>
                  <a:gd name="T33" fmla="*/ 36 h 558"/>
                  <a:gd name="T34" fmla="*/ 745 w 780"/>
                  <a:gd name="T35" fmla="*/ 0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80" h="558">
                    <a:moveTo>
                      <a:pt x="745" y="4"/>
                    </a:moveTo>
                    <a:cubicBezTo>
                      <a:pt x="762" y="4"/>
                      <a:pt x="776" y="18"/>
                      <a:pt x="776" y="36"/>
                    </a:cubicBezTo>
                    <a:cubicBezTo>
                      <a:pt x="776" y="523"/>
                      <a:pt x="776" y="523"/>
                      <a:pt x="776" y="523"/>
                    </a:cubicBezTo>
                    <a:cubicBezTo>
                      <a:pt x="776" y="540"/>
                      <a:pt x="762" y="554"/>
                      <a:pt x="745" y="554"/>
                    </a:cubicBezTo>
                    <a:cubicBezTo>
                      <a:pt x="35" y="554"/>
                      <a:pt x="35" y="554"/>
                      <a:pt x="35" y="554"/>
                    </a:cubicBezTo>
                    <a:cubicBezTo>
                      <a:pt x="18" y="554"/>
                      <a:pt x="4" y="540"/>
                      <a:pt x="4" y="52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18"/>
                      <a:pt x="18" y="4"/>
                      <a:pt x="35" y="4"/>
                    </a:cubicBezTo>
                    <a:cubicBezTo>
                      <a:pt x="745" y="4"/>
                      <a:pt x="745" y="4"/>
                      <a:pt x="745" y="4"/>
                    </a:cubicBezTo>
                    <a:moveTo>
                      <a:pt x="745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523"/>
                      <a:pt x="0" y="523"/>
                      <a:pt x="0" y="523"/>
                    </a:cubicBezTo>
                    <a:cubicBezTo>
                      <a:pt x="0" y="542"/>
                      <a:pt x="16" y="558"/>
                      <a:pt x="35" y="558"/>
                    </a:cubicBezTo>
                    <a:cubicBezTo>
                      <a:pt x="745" y="558"/>
                      <a:pt x="745" y="558"/>
                      <a:pt x="745" y="558"/>
                    </a:cubicBezTo>
                    <a:cubicBezTo>
                      <a:pt x="764" y="558"/>
                      <a:pt x="780" y="542"/>
                      <a:pt x="780" y="523"/>
                    </a:cubicBezTo>
                    <a:cubicBezTo>
                      <a:pt x="780" y="36"/>
                      <a:pt x="780" y="36"/>
                      <a:pt x="780" y="36"/>
                    </a:cubicBezTo>
                    <a:cubicBezTo>
                      <a:pt x="780" y="16"/>
                      <a:pt x="764" y="0"/>
                      <a:pt x="7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8056A90-4C41-F3BE-F64D-75D1F164AB1B}"/>
                  </a:ext>
                </a:extLst>
              </p:cNvPr>
              <p:cNvSpPr/>
              <p:nvPr/>
            </p:nvSpPr>
            <p:spPr bwMode="auto">
              <a:xfrm>
                <a:off x="4833938" y="2820988"/>
                <a:ext cx="2928938" cy="222250"/>
              </a:xfrm>
              <a:custGeom>
                <a:avLst/>
                <a:gdLst>
                  <a:gd name="T0" fmla="*/ 0 w 776"/>
                  <a:gd name="T1" fmla="*/ 59 h 59"/>
                  <a:gd name="T2" fmla="*/ 0 w 776"/>
                  <a:gd name="T3" fmla="*/ 30 h 59"/>
                  <a:gd name="T4" fmla="*/ 30 w 776"/>
                  <a:gd name="T5" fmla="*/ 0 h 59"/>
                  <a:gd name="T6" fmla="*/ 746 w 776"/>
                  <a:gd name="T7" fmla="*/ 0 h 59"/>
                  <a:gd name="T8" fmla="*/ 776 w 776"/>
                  <a:gd name="T9" fmla="*/ 30 h 59"/>
                  <a:gd name="T10" fmla="*/ 776 w 776"/>
                  <a:gd name="T11" fmla="*/ 59 h 59"/>
                  <a:gd name="T12" fmla="*/ 0 w 776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6" h="59">
                    <a:moveTo>
                      <a:pt x="0" y="59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4" y="0"/>
                      <a:pt x="30" y="0"/>
                    </a:cubicBezTo>
                    <a:cubicBezTo>
                      <a:pt x="746" y="0"/>
                      <a:pt x="746" y="0"/>
                      <a:pt x="746" y="0"/>
                    </a:cubicBezTo>
                    <a:cubicBezTo>
                      <a:pt x="762" y="0"/>
                      <a:pt x="776" y="14"/>
                      <a:pt x="776" y="30"/>
                    </a:cubicBezTo>
                    <a:cubicBezTo>
                      <a:pt x="776" y="59"/>
                      <a:pt x="776" y="59"/>
                      <a:pt x="776" y="59"/>
                    </a:cubicBez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A3C7B77-1BC5-E096-65AA-D99F881B9714}"/>
                  </a:ext>
                </a:extLst>
              </p:cNvPr>
              <p:cNvSpPr/>
              <p:nvPr/>
            </p:nvSpPr>
            <p:spPr bwMode="auto">
              <a:xfrm>
                <a:off x="4826001" y="2813051"/>
                <a:ext cx="2943225" cy="238125"/>
              </a:xfrm>
              <a:custGeom>
                <a:avLst/>
                <a:gdLst>
                  <a:gd name="T0" fmla="*/ 748 w 780"/>
                  <a:gd name="T1" fmla="*/ 4 h 63"/>
                  <a:gd name="T2" fmla="*/ 776 w 780"/>
                  <a:gd name="T3" fmla="*/ 32 h 63"/>
                  <a:gd name="T4" fmla="*/ 776 w 780"/>
                  <a:gd name="T5" fmla="*/ 59 h 63"/>
                  <a:gd name="T6" fmla="*/ 4 w 780"/>
                  <a:gd name="T7" fmla="*/ 59 h 63"/>
                  <a:gd name="T8" fmla="*/ 4 w 780"/>
                  <a:gd name="T9" fmla="*/ 32 h 63"/>
                  <a:gd name="T10" fmla="*/ 32 w 780"/>
                  <a:gd name="T11" fmla="*/ 4 h 63"/>
                  <a:gd name="T12" fmla="*/ 748 w 780"/>
                  <a:gd name="T13" fmla="*/ 4 h 63"/>
                  <a:gd name="T14" fmla="*/ 748 w 780"/>
                  <a:gd name="T15" fmla="*/ 0 h 63"/>
                  <a:gd name="T16" fmla="*/ 32 w 780"/>
                  <a:gd name="T17" fmla="*/ 0 h 63"/>
                  <a:gd name="T18" fmla="*/ 0 w 780"/>
                  <a:gd name="T19" fmla="*/ 32 h 63"/>
                  <a:gd name="T20" fmla="*/ 0 w 780"/>
                  <a:gd name="T21" fmla="*/ 63 h 63"/>
                  <a:gd name="T22" fmla="*/ 780 w 780"/>
                  <a:gd name="T23" fmla="*/ 63 h 63"/>
                  <a:gd name="T24" fmla="*/ 780 w 780"/>
                  <a:gd name="T25" fmla="*/ 32 h 63"/>
                  <a:gd name="T26" fmla="*/ 748 w 780"/>
                  <a:gd name="T2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0" h="63">
                    <a:moveTo>
                      <a:pt x="748" y="4"/>
                    </a:moveTo>
                    <a:cubicBezTo>
                      <a:pt x="763" y="4"/>
                      <a:pt x="776" y="17"/>
                      <a:pt x="776" y="32"/>
                    </a:cubicBezTo>
                    <a:cubicBezTo>
                      <a:pt x="776" y="59"/>
                      <a:pt x="776" y="59"/>
                      <a:pt x="776" y="59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17"/>
                      <a:pt x="17" y="4"/>
                      <a:pt x="32" y="4"/>
                    </a:cubicBezTo>
                    <a:cubicBezTo>
                      <a:pt x="748" y="4"/>
                      <a:pt x="748" y="4"/>
                      <a:pt x="748" y="4"/>
                    </a:cubicBezTo>
                    <a:moveTo>
                      <a:pt x="748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780" y="63"/>
                      <a:pt x="780" y="63"/>
                      <a:pt x="780" y="63"/>
                    </a:cubicBezTo>
                    <a:cubicBezTo>
                      <a:pt x="780" y="32"/>
                      <a:pt x="780" y="32"/>
                      <a:pt x="780" y="32"/>
                    </a:cubicBezTo>
                    <a:cubicBezTo>
                      <a:pt x="780" y="15"/>
                      <a:pt x="765" y="0"/>
                      <a:pt x="7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6C1AA1B-89C7-6479-918D-5A6014E526D0}"/>
                  </a:ext>
                </a:extLst>
              </p:cNvPr>
              <p:cNvSpPr/>
              <p:nvPr/>
            </p:nvSpPr>
            <p:spPr bwMode="auto">
              <a:xfrm>
                <a:off x="7588251" y="2873376"/>
                <a:ext cx="114300" cy="109538"/>
              </a:xfrm>
              <a:custGeom>
                <a:avLst/>
                <a:gdLst>
                  <a:gd name="T0" fmla="*/ 28 w 30"/>
                  <a:gd name="T1" fmla="*/ 29 h 29"/>
                  <a:gd name="T2" fmla="*/ 26 w 30"/>
                  <a:gd name="T3" fmla="*/ 29 h 29"/>
                  <a:gd name="T4" fmla="*/ 1 w 30"/>
                  <a:gd name="T5" fmla="*/ 4 h 29"/>
                  <a:gd name="T6" fmla="*/ 1 w 30"/>
                  <a:gd name="T7" fmla="*/ 1 h 29"/>
                  <a:gd name="T8" fmla="*/ 4 w 30"/>
                  <a:gd name="T9" fmla="*/ 1 h 29"/>
                  <a:gd name="T10" fmla="*/ 29 w 30"/>
                  <a:gd name="T11" fmla="*/ 26 h 29"/>
                  <a:gd name="T12" fmla="*/ 29 w 30"/>
                  <a:gd name="T13" fmla="*/ 29 h 29"/>
                  <a:gd name="T14" fmla="*/ 28 w 30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9">
                    <a:moveTo>
                      <a:pt x="28" y="29"/>
                    </a:moveTo>
                    <a:cubicBezTo>
                      <a:pt x="27" y="29"/>
                      <a:pt x="27" y="29"/>
                      <a:pt x="26" y="2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30" y="27"/>
                      <a:pt x="30" y="28"/>
                      <a:pt x="29" y="29"/>
                    </a:cubicBezTo>
                    <a:cubicBezTo>
                      <a:pt x="29" y="29"/>
                      <a:pt x="28" y="29"/>
                      <a:pt x="28" y="29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9FAB2D3-DEF2-F997-60D3-4EF2F5062DC2}"/>
                  </a:ext>
                </a:extLst>
              </p:cNvPr>
              <p:cNvSpPr/>
              <p:nvPr/>
            </p:nvSpPr>
            <p:spPr bwMode="auto">
              <a:xfrm>
                <a:off x="7588251" y="2873376"/>
                <a:ext cx="114300" cy="109538"/>
              </a:xfrm>
              <a:custGeom>
                <a:avLst/>
                <a:gdLst>
                  <a:gd name="T0" fmla="*/ 3 w 30"/>
                  <a:gd name="T1" fmla="*/ 29 h 29"/>
                  <a:gd name="T2" fmla="*/ 1 w 30"/>
                  <a:gd name="T3" fmla="*/ 29 h 29"/>
                  <a:gd name="T4" fmla="*/ 1 w 30"/>
                  <a:gd name="T5" fmla="*/ 26 h 29"/>
                  <a:gd name="T6" fmla="*/ 26 w 30"/>
                  <a:gd name="T7" fmla="*/ 1 h 29"/>
                  <a:gd name="T8" fmla="*/ 29 w 30"/>
                  <a:gd name="T9" fmla="*/ 1 h 29"/>
                  <a:gd name="T10" fmla="*/ 29 w 30"/>
                  <a:gd name="T11" fmla="*/ 4 h 29"/>
                  <a:gd name="T12" fmla="*/ 4 w 30"/>
                  <a:gd name="T13" fmla="*/ 29 h 29"/>
                  <a:gd name="T14" fmla="*/ 3 w 30"/>
                  <a:gd name="T1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9">
                    <a:moveTo>
                      <a:pt x="3" y="29"/>
                    </a:moveTo>
                    <a:cubicBezTo>
                      <a:pt x="2" y="29"/>
                      <a:pt x="2" y="29"/>
                      <a:pt x="1" y="29"/>
                    </a:cubicBezTo>
                    <a:cubicBezTo>
                      <a:pt x="0" y="28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29" y="1"/>
                    </a:cubicBezTo>
                    <a:cubicBezTo>
                      <a:pt x="30" y="1"/>
                      <a:pt x="30" y="3"/>
                      <a:pt x="29" y="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63442BE-C3ED-1381-5417-45BB4A5B3709}"/>
                  </a:ext>
                </a:extLst>
              </p:cNvPr>
              <p:cNvSpPr/>
              <p:nvPr/>
            </p:nvSpPr>
            <p:spPr bwMode="auto">
              <a:xfrm>
                <a:off x="7437438" y="2873376"/>
                <a:ext cx="109538" cy="114300"/>
              </a:xfrm>
              <a:custGeom>
                <a:avLst/>
                <a:gdLst>
                  <a:gd name="T0" fmla="*/ 27 w 29"/>
                  <a:gd name="T1" fmla="*/ 30 h 30"/>
                  <a:gd name="T2" fmla="*/ 2 w 29"/>
                  <a:gd name="T3" fmla="*/ 30 h 30"/>
                  <a:gd name="T4" fmla="*/ 0 w 29"/>
                  <a:gd name="T5" fmla="*/ 28 h 30"/>
                  <a:gd name="T6" fmla="*/ 0 w 29"/>
                  <a:gd name="T7" fmla="*/ 2 h 30"/>
                  <a:gd name="T8" fmla="*/ 2 w 29"/>
                  <a:gd name="T9" fmla="*/ 0 h 30"/>
                  <a:gd name="T10" fmla="*/ 27 w 29"/>
                  <a:gd name="T11" fmla="*/ 0 h 30"/>
                  <a:gd name="T12" fmla="*/ 29 w 29"/>
                  <a:gd name="T13" fmla="*/ 2 h 30"/>
                  <a:gd name="T14" fmla="*/ 29 w 29"/>
                  <a:gd name="T15" fmla="*/ 28 h 30"/>
                  <a:gd name="T16" fmla="*/ 27 w 29"/>
                  <a:gd name="T17" fmla="*/ 30 h 30"/>
                  <a:gd name="T18" fmla="*/ 4 w 29"/>
                  <a:gd name="T19" fmla="*/ 26 h 30"/>
                  <a:gd name="T20" fmla="*/ 25 w 29"/>
                  <a:gd name="T21" fmla="*/ 26 h 30"/>
                  <a:gd name="T22" fmla="*/ 25 w 29"/>
                  <a:gd name="T23" fmla="*/ 4 h 30"/>
                  <a:gd name="T24" fmla="*/ 4 w 29"/>
                  <a:gd name="T25" fmla="*/ 4 h 30"/>
                  <a:gd name="T26" fmla="*/ 4 w 29"/>
                  <a:gd name="T27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0">
                    <a:moveTo>
                      <a:pt x="27" y="3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9" y="1"/>
                      <a:pt x="29" y="2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9"/>
                      <a:pt x="28" y="30"/>
                      <a:pt x="27" y="30"/>
                    </a:cubicBezTo>
                    <a:close/>
                    <a:moveTo>
                      <a:pt x="4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6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70D4F89-DBB4-F455-75AA-39E45614143C}"/>
                  </a:ext>
                </a:extLst>
              </p:cNvPr>
              <p:cNvSpPr/>
              <p:nvPr/>
            </p:nvSpPr>
            <p:spPr bwMode="auto">
              <a:xfrm>
                <a:off x="7275513" y="2968626"/>
                <a:ext cx="123825" cy="14288"/>
              </a:xfrm>
              <a:custGeom>
                <a:avLst/>
                <a:gdLst>
                  <a:gd name="T0" fmla="*/ 31 w 33"/>
                  <a:gd name="T1" fmla="*/ 4 h 4"/>
                  <a:gd name="T2" fmla="*/ 2 w 33"/>
                  <a:gd name="T3" fmla="*/ 4 h 4"/>
                  <a:gd name="T4" fmla="*/ 0 w 33"/>
                  <a:gd name="T5" fmla="*/ 2 h 4"/>
                  <a:gd name="T6" fmla="*/ 2 w 33"/>
                  <a:gd name="T7" fmla="*/ 0 h 4"/>
                  <a:gd name="T8" fmla="*/ 31 w 33"/>
                  <a:gd name="T9" fmla="*/ 0 h 4"/>
                  <a:gd name="T10" fmla="*/ 33 w 33"/>
                  <a:gd name="T11" fmla="*/ 2 h 4"/>
                  <a:gd name="T12" fmla="*/ 31 w 33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">
                    <a:moveTo>
                      <a:pt x="31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1"/>
                      <a:pt x="33" y="2"/>
                    </a:cubicBezTo>
                    <a:cubicBezTo>
                      <a:pt x="33" y="3"/>
                      <a:pt x="32" y="4"/>
                      <a:pt x="31" y="4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DCDFA1C-E376-AFAF-AD2F-91629E7DD494}"/>
                  </a:ext>
                </a:extLst>
              </p:cNvPr>
              <p:cNvSpPr/>
              <p:nvPr/>
            </p:nvSpPr>
            <p:spPr bwMode="auto">
              <a:xfrm>
                <a:off x="6173788" y="2322513"/>
                <a:ext cx="1403350" cy="1536700"/>
              </a:xfrm>
              <a:custGeom>
                <a:avLst/>
                <a:gdLst>
                  <a:gd name="T0" fmla="*/ 319 w 372"/>
                  <a:gd name="T1" fmla="*/ 138 h 407"/>
                  <a:gd name="T2" fmla="*/ 316 w 372"/>
                  <a:gd name="T3" fmla="*/ 136 h 407"/>
                  <a:gd name="T4" fmla="*/ 270 w 372"/>
                  <a:gd name="T5" fmla="*/ 98 h 407"/>
                  <a:gd name="T6" fmla="*/ 273 w 372"/>
                  <a:gd name="T7" fmla="*/ 96 h 407"/>
                  <a:gd name="T8" fmla="*/ 300 w 372"/>
                  <a:gd name="T9" fmla="*/ 46 h 407"/>
                  <a:gd name="T10" fmla="*/ 269 w 372"/>
                  <a:gd name="T11" fmla="*/ 27 h 407"/>
                  <a:gd name="T12" fmla="*/ 256 w 372"/>
                  <a:gd name="T13" fmla="*/ 7 h 407"/>
                  <a:gd name="T14" fmla="*/ 213 w 372"/>
                  <a:gd name="T15" fmla="*/ 28 h 407"/>
                  <a:gd name="T16" fmla="*/ 208 w 372"/>
                  <a:gd name="T17" fmla="*/ 42 h 407"/>
                  <a:gd name="T18" fmla="*/ 47 w 372"/>
                  <a:gd name="T19" fmla="*/ 128 h 407"/>
                  <a:gd name="T20" fmla="*/ 27 w 372"/>
                  <a:gd name="T21" fmla="*/ 166 h 407"/>
                  <a:gd name="T22" fmla="*/ 19 w 372"/>
                  <a:gd name="T23" fmla="*/ 177 h 407"/>
                  <a:gd name="T24" fmla="*/ 0 w 372"/>
                  <a:gd name="T25" fmla="*/ 233 h 407"/>
                  <a:gd name="T26" fmla="*/ 45 w 372"/>
                  <a:gd name="T27" fmla="*/ 306 h 407"/>
                  <a:gd name="T28" fmla="*/ 136 w 372"/>
                  <a:gd name="T29" fmla="*/ 373 h 407"/>
                  <a:gd name="T30" fmla="*/ 229 w 372"/>
                  <a:gd name="T31" fmla="*/ 404 h 407"/>
                  <a:gd name="T32" fmla="*/ 333 w 372"/>
                  <a:gd name="T33" fmla="*/ 318 h 407"/>
                  <a:gd name="T34" fmla="*/ 330 w 372"/>
                  <a:gd name="T35" fmla="*/ 284 h 407"/>
                  <a:gd name="T36" fmla="*/ 334 w 372"/>
                  <a:gd name="T37" fmla="*/ 267 h 407"/>
                  <a:gd name="T38" fmla="*/ 338 w 372"/>
                  <a:gd name="T39" fmla="*/ 263 h 407"/>
                  <a:gd name="T40" fmla="*/ 345 w 372"/>
                  <a:gd name="T41" fmla="*/ 255 h 407"/>
                  <a:gd name="T42" fmla="*/ 319 w 372"/>
                  <a:gd name="T43" fmla="*/ 138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2" h="407">
                    <a:moveTo>
                      <a:pt x="319" y="138"/>
                    </a:moveTo>
                    <a:cubicBezTo>
                      <a:pt x="316" y="136"/>
                      <a:pt x="316" y="136"/>
                      <a:pt x="316" y="136"/>
                    </a:cubicBezTo>
                    <a:cubicBezTo>
                      <a:pt x="296" y="125"/>
                      <a:pt x="281" y="113"/>
                      <a:pt x="270" y="98"/>
                    </a:cubicBezTo>
                    <a:cubicBezTo>
                      <a:pt x="271" y="97"/>
                      <a:pt x="272" y="97"/>
                      <a:pt x="273" y="96"/>
                    </a:cubicBezTo>
                    <a:cubicBezTo>
                      <a:pt x="296" y="86"/>
                      <a:pt x="308" y="64"/>
                      <a:pt x="300" y="46"/>
                    </a:cubicBezTo>
                    <a:cubicBezTo>
                      <a:pt x="295" y="34"/>
                      <a:pt x="283" y="28"/>
                      <a:pt x="269" y="27"/>
                    </a:cubicBezTo>
                    <a:cubicBezTo>
                      <a:pt x="267" y="19"/>
                      <a:pt x="263" y="11"/>
                      <a:pt x="256" y="7"/>
                    </a:cubicBezTo>
                    <a:cubicBezTo>
                      <a:pt x="242" y="0"/>
                      <a:pt x="223" y="9"/>
                      <a:pt x="213" y="28"/>
                    </a:cubicBezTo>
                    <a:cubicBezTo>
                      <a:pt x="210" y="32"/>
                      <a:pt x="208" y="37"/>
                      <a:pt x="208" y="42"/>
                    </a:cubicBezTo>
                    <a:cubicBezTo>
                      <a:pt x="141" y="20"/>
                      <a:pt x="47" y="41"/>
                      <a:pt x="47" y="128"/>
                    </a:cubicBezTo>
                    <a:cubicBezTo>
                      <a:pt x="47" y="142"/>
                      <a:pt x="36" y="154"/>
                      <a:pt x="27" y="166"/>
                    </a:cubicBezTo>
                    <a:cubicBezTo>
                      <a:pt x="25" y="169"/>
                      <a:pt x="22" y="173"/>
                      <a:pt x="19" y="177"/>
                    </a:cubicBezTo>
                    <a:cubicBezTo>
                      <a:pt x="7" y="193"/>
                      <a:pt x="0" y="212"/>
                      <a:pt x="0" y="233"/>
                    </a:cubicBezTo>
                    <a:cubicBezTo>
                      <a:pt x="1" y="263"/>
                      <a:pt x="19" y="289"/>
                      <a:pt x="45" y="306"/>
                    </a:cubicBezTo>
                    <a:cubicBezTo>
                      <a:pt x="77" y="327"/>
                      <a:pt x="109" y="348"/>
                      <a:pt x="136" y="373"/>
                    </a:cubicBezTo>
                    <a:cubicBezTo>
                      <a:pt x="159" y="394"/>
                      <a:pt x="192" y="407"/>
                      <a:pt x="229" y="404"/>
                    </a:cubicBezTo>
                    <a:cubicBezTo>
                      <a:pt x="283" y="400"/>
                      <a:pt x="326" y="363"/>
                      <a:pt x="333" y="318"/>
                    </a:cubicBezTo>
                    <a:cubicBezTo>
                      <a:pt x="334" y="306"/>
                      <a:pt x="333" y="295"/>
                      <a:pt x="330" y="284"/>
                    </a:cubicBezTo>
                    <a:cubicBezTo>
                      <a:pt x="328" y="278"/>
                      <a:pt x="330" y="272"/>
                      <a:pt x="334" y="267"/>
                    </a:cubicBezTo>
                    <a:cubicBezTo>
                      <a:pt x="336" y="266"/>
                      <a:pt x="337" y="265"/>
                      <a:pt x="338" y="263"/>
                    </a:cubicBezTo>
                    <a:cubicBezTo>
                      <a:pt x="345" y="255"/>
                      <a:pt x="345" y="255"/>
                      <a:pt x="345" y="255"/>
                    </a:cubicBezTo>
                    <a:cubicBezTo>
                      <a:pt x="372" y="224"/>
                      <a:pt x="365" y="166"/>
                      <a:pt x="319" y="138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3579D44-DDBC-C5ED-7B59-5D35BFE5794E}"/>
                  </a:ext>
                </a:extLst>
              </p:cNvPr>
              <p:cNvSpPr/>
              <p:nvPr/>
            </p:nvSpPr>
            <p:spPr bwMode="auto">
              <a:xfrm>
                <a:off x="6165851" y="2314576"/>
                <a:ext cx="1384300" cy="1541463"/>
              </a:xfrm>
              <a:custGeom>
                <a:avLst/>
                <a:gdLst>
                  <a:gd name="T0" fmla="*/ 221 w 367"/>
                  <a:gd name="T1" fmla="*/ 408 h 408"/>
                  <a:gd name="T2" fmla="*/ 136 w 367"/>
                  <a:gd name="T3" fmla="*/ 377 h 408"/>
                  <a:gd name="T4" fmla="*/ 46 w 367"/>
                  <a:gd name="T5" fmla="*/ 310 h 408"/>
                  <a:gd name="T6" fmla="*/ 0 w 367"/>
                  <a:gd name="T7" fmla="*/ 235 h 408"/>
                  <a:gd name="T8" fmla="*/ 20 w 367"/>
                  <a:gd name="T9" fmla="*/ 178 h 408"/>
                  <a:gd name="T10" fmla="*/ 28 w 367"/>
                  <a:gd name="T11" fmla="*/ 167 h 408"/>
                  <a:gd name="T12" fmla="*/ 31 w 367"/>
                  <a:gd name="T13" fmla="*/ 162 h 408"/>
                  <a:gd name="T14" fmla="*/ 47 w 367"/>
                  <a:gd name="T15" fmla="*/ 130 h 408"/>
                  <a:gd name="T16" fmla="*/ 83 w 367"/>
                  <a:gd name="T17" fmla="*/ 56 h 408"/>
                  <a:gd name="T18" fmla="*/ 208 w 367"/>
                  <a:gd name="T19" fmla="*/ 41 h 408"/>
                  <a:gd name="T20" fmla="*/ 213 w 367"/>
                  <a:gd name="T21" fmla="*/ 29 h 408"/>
                  <a:gd name="T22" fmla="*/ 259 w 367"/>
                  <a:gd name="T23" fmla="*/ 8 h 408"/>
                  <a:gd name="T24" fmla="*/ 272 w 367"/>
                  <a:gd name="T25" fmla="*/ 27 h 408"/>
                  <a:gd name="T26" fmla="*/ 304 w 367"/>
                  <a:gd name="T27" fmla="*/ 47 h 408"/>
                  <a:gd name="T28" fmla="*/ 276 w 367"/>
                  <a:gd name="T29" fmla="*/ 100 h 408"/>
                  <a:gd name="T30" fmla="*/ 275 w 367"/>
                  <a:gd name="T31" fmla="*/ 101 h 408"/>
                  <a:gd name="T32" fmla="*/ 319 w 367"/>
                  <a:gd name="T33" fmla="*/ 136 h 408"/>
                  <a:gd name="T34" fmla="*/ 322 w 367"/>
                  <a:gd name="T35" fmla="*/ 138 h 408"/>
                  <a:gd name="T36" fmla="*/ 322 w 367"/>
                  <a:gd name="T37" fmla="*/ 138 h 408"/>
                  <a:gd name="T38" fmla="*/ 364 w 367"/>
                  <a:gd name="T39" fmla="*/ 199 h 408"/>
                  <a:gd name="T40" fmla="*/ 349 w 367"/>
                  <a:gd name="T41" fmla="*/ 258 h 408"/>
                  <a:gd name="T42" fmla="*/ 341 w 367"/>
                  <a:gd name="T43" fmla="*/ 267 h 408"/>
                  <a:gd name="T44" fmla="*/ 338 w 367"/>
                  <a:gd name="T45" fmla="*/ 271 h 408"/>
                  <a:gd name="T46" fmla="*/ 334 w 367"/>
                  <a:gd name="T47" fmla="*/ 285 h 408"/>
                  <a:gd name="T48" fmla="*/ 337 w 367"/>
                  <a:gd name="T49" fmla="*/ 321 h 408"/>
                  <a:gd name="T50" fmla="*/ 231 w 367"/>
                  <a:gd name="T51" fmla="*/ 408 h 408"/>
                  <a:gd name="T52" fmla="*/ 221 w 367"/>
                  <a:gd name="T53" fmla="*/ 408 h 408"/>
                  <a:gd name="T54" fmla="*/ 159 w 367"/>
                  <a:gd name="T55" fmla="*/ 38 h 408"/>
                  <a:gd name="T56" fmla="*/ 85 w 367"/>
                  <a:gd name="T57" fmla="*/ 59 h 408"/>
                  <a:gd name="T58" fmla="*/ 51 w 367"/>
                  <a:gd name="T59" fmla="*/ 130 h 408"/>
                  <a:gd name="T60" fmla="*/ 34 w 367"/>
                  <a:gd name="T61" fmla="*/ 165 h 408"/>
                  <a:gd name="T62" fmla="*/ 31 w 367"/>
                  <a:gd name="T63" fmla="*/ 169 h 408"/>
                  <a:gd name="T64" fmla="*/ 23 w 367"/>
                  <a:gd name="T65" fmla="*/ 180 h 408"/>
                  <a:gd name="T66" fmla="*/ 4 w 367"/>
                  <a:gd name="T67" fmla="*/ 235 h 408"/>
                  <a:gd name="T68" fmla="*/ 48 w 367"/>
                  <a:gd name="T69" fmla="*/ 306 h 408"/>
                  <a:gd name="T70" fmla="*/ 139 w 367"/>
                  <a:gd name="T71" fmla="*/ 374 h 408"/>
                  <a:gd name="T72" fmla="*/ 231 w 367"/>
                  <a:gd name="T73" fmla="*/ 404 h 408"/>
                  <a:gd name="T74" fmla="*/ 333 w 367"/>
                  <a:gd name="T75" fmla="*/ 320 h 408"/>
                  <a:gd name="T76" fmla="*/ 330 w 367"/>
                  <a:gd name="T77" fmla="*/ 287 h 408"/>
                  <a:gd name="T78" fmla="*/ 335 w 367"/>
                  <a:gd name="T79" fmla="*/ 268 h 408"/>
                  <a:gd name="T80" fmla="*/ 338 w 367"/>
                  <a:gd name="T81" fmla="*/ 264 h 408"/>
                  <a:gd name="T82" fmla="*/ 346 w 367"/>
                  <a:gd name="T83" fmla="*/ 255 h 408"/>
                  <a:gd name="T84" fmla="*/ 360 w 367"/>
                  <a:gd name="T85" fmla="*/ 200 h 408"/>
                  <a:gd name="T86" fmla="*/ 320 w 367"/>
                  <a:gd name="T87" fmla="*/ 142 h 408"/>
                  <a:gd name="T88" fmla="*/ 316 w 367"/>
                  <a:gd name="T89" fmla="*/ 140 h 408"/>
                  <a:gd name="T90" fmla="*/ 270 w 367"/>
                  <a:gd name="T91" fmla="*/ 101 h 408"/>
                  <a:gd name="T92" fmla="*/ 270 w 367"/>
                  <a:gd name="T93" fmla="*/ 99 h 408"/>
                  <a:gd name="T94" fmla="*/ 271 w 367"/>
                  <a:gd name="T95" fmla="*/ 98 h 408"/>
                  <a:gd name="T96" fmla="*/ 274 w 367"/>
                  <a:gd name="T97" fmla="*/ 97 h 408"/>
                  <a:gd name="T98" fmla="*/ 301 w 367"/>
                  <a:gd name="T99" fmla="*/ 49 h 408"/>
                  <a:gd name="T100" fmla="*/ 270 w 367"/>
                  <a:gd name="T101" fmla="*/ 31 h 408"/>
                  <a:gd name="T102" fmla="*/ 269 w 367"/>
                  <a:gd name="T103" fmla="*/ 30 h 408"/>
                  <a:gd name="T104" fmla="*/ 257 w 367"/>
                  <a:gd name="T105" fmla="*/ 11 h 408"/>
                  <a:gd name="T106" fmla="*/ 216 w 367"/>
                  <a:gd name="T107" fmla="*/ 31 h 408"/>
                  <a:gd name="T108" fmla="*/ 212 w 367"/>
                  <a:gd name="T109" fmla="*/ 44 h 408"/>
                  <a:gd name="T110" fmla="*/ 211 w 367"/>
                  <a:gd name="T111" fmla="*/ 45 h 408"/>
                  <a:gd name="T112" fmla="*/ 209 w 367"/>
                  <a:gd name="T113" fmla="*/ 46 h 408"/>
                  <a:gd name="T114" fmla="*/ 159 w 367"/>
                  <a:gd name="T115" fmla="*/ 3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67" h="408">
                    <a:moveTo>
                      <a:pt x="221" y="408"/>
                    </a:moveTo>
                    <a:cubicBezTo>
                      <a:pt x="188" y="408"/>
                      <a:pt x="158" y="397"/>
                      <a:pt x="136" y="377"/>
                    </a:cubicBezTo>
                    <a:cubicBezTo>
                      <a:pt x="108" y="350"/>
                      <a:pt x="75" y="328"/>
                      <a:pt x="46" y="310"/>
                    </a:cubicBezTo>
                    <a:cubicBezTo>
                      <a:pt x="18" y="292"/>
                      <a:pt x="1" y="265"/>
                      <a:pt x="0" y="235"/>
                    </a:cubicBezTo>
                    <a:cubicBezTo>
                      <a:pt x="0" y="215"/>
                      <a:pt x="7" y="195"/>
                      <a:pt x="20" y="178"/>
                    </a:cubicBezTo>
                    <a:cubicBezTo>
                      <a:pt x="22" y="174"/>
                      <a:pt x="25" y="170"/>
                      <a:pt x="28" y="167"/>
                    </a:cubicBezTo>
                    <a:cubicBezTo>
                      <a:pt x="29" y="165"/>
                      <a:pt x="30" y="164"/>
                      <a:pt x="31" y="162"/>
                    </a:cubicBezTo>
                    <a:cubicBezTo>
                      <a:pt x="39" y="152"/>
                      <a:pt x="47" y="141"/>
                      <a:pt x="47" y="130"/>
                    </a:cubicBezTo>
                    <a:cubicBezTo>
                      <a:pt x="47" y="98"/>
                      <a:pt x="60" y="73"/>
                      <a:pt x="83" y="56"/>
                    </a:cubicBezTo>
                    <a:cubicBezTo>
                      <a:pt x="114" y="33"/>
                      <a:pt x="164" y="27"/>
                      <a:pt x="208" y="41"/>
                    </a:cubicBezTo>
                    <a:cubicBezTo>
                      <a:pt x="209" y="37"/>
                      <a:pt x="211" y="33"/>
                      <a:pt x="213" y="29"/>
                    </a:cubicBezTo>
                    <a:cubicBezTo>
                      <a:pt x="223" y="9"/>
                      <a:pt x="244" y="0"/>
                      <a:pt x="259" y="8"/>
                    </a:cubicBezTo>
                    <a:cubicBezTo>
                      <a:pt x="266" y="11"/>
                      <a:pt x="271" y="18"/>
                      <a:pt x="272" y="27"/>
                    </a:cubicBezTo>
                    <a:cubicBezTo>
                      <a:pt x="287" y="28"/>
                      <a:pt x="299" y="36"/>
                      <a:pt x="304" y="47"/>
                    </a:cubicBezTo>
                    <a:cubicBezTo>
                      <a:pt x="313" y="66"/>
                      <a:pt x="300" y="90"/>
                      <a:pt x="276" y="100"/>
                    </a:cubicBezTo>
                    <a:cubicBezTo>
                      <a:pt x="275" y="101"/>
                      <a:pt x="275" y="101"/>
                      <a:pt x="275" y="101"/>
                    </a:cubicBezTo>
                    <a:cubicBezTo>
                      <a:pt x="285" y="114"/>
                      <a:pt x="299" y="125"/>
                      <a:pt x="319" y="136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44" y="152"/>
                      <a:pt x="359" y="174"/>
                      <a:pt x="364" y="199"/>
                    </a:cubicBezTo>
                    <a:cubicBezTo>
                      <a:pt x="367" y="221"/>
                      <a:pt x="362" y="243"/>
                      <a:pt x="349" y="258"/>
                    </a:cubicBezTo>
                    <a:cubicBezTo>
                      <a:pt x="341" y="267"/>
                      <a:pt x="341" y="267"/>
                      <a:pt x="341" y="267"/>
                    </a:cubicBezTo>
                    <a:cubicBezTo>
                      <a:pt x="340" y="268"/>
                      <a:pt x="339" y="269"/>
                      <a:pt x="338" y="271"/>
                    </a:cubicBezTo>
                    <a:cubicBezTo>
                      <a:pt x="334" y="275"/>
                      <a:pt x="332" y="280"/>
                      <a:pt x="334" y="285"/>
                    </a:cubicBezTo>
                    <a:cubicBezTo>
                      <a:pt x="337" y="297"/>
                      <a:pt x="338" y="309"/>
                      <a:pt x="337" y="321"/>
                    </a:cubicBezTo>
                    <a:cubicBezTo>
                      <a:pt x="330" y="367"/>
                      <a:pt x="286" y="404"/>
                      <a:pt x="231" y="408"/>
                    </a:cubicBezTo>
                    <a:cubicBezTo>
                      <a:pt x="228" y="408"/>
                      <a:pt x="224" y="408"/>
                      <a:pt x="221" y="408"/>
                    </a:cubicBezTo>
                    <a:close/>
                    <a:moveTo>
                      <a:pt x="159" y="38"/>
                    </a:moveTo>
                    <a:cubicBezTo>
                      <a:pt x="131" y="38"/>
                      <a:pt x="105" y="45"/>
                      <a:pt x="85" y="59"/>
                    </a:cubicBezTo>
                    <a:cubicBezTo>
                      <a:pt x="63" y="75"/>
                      <a:pt x="51" y="100"/>
                      <a:pt x="51" y="130"/>
                    </a:cubicBezTo>
                    <a:cubicBezTo>
                      <a:pt x="51" y="143"/>
                      <a:pt x="42" y="154"/>
                      <a:pt x="34" y="165"/>
                    </a:cubicBezTo>
                    <a:cubicBezTo>
                      <a:pt x="33" y="166"/>
                      <a:pt x="32" y="167"/>
                      <a:pt x="31" y="169"/>
                    </a:cubicBezTo>
                    <a:cubicBezTo>
                      <a:pt x="28" y="173"/>
                      <a:pt x="26" y="176"/>
                      <a:pt x="23" y="180"/>
                    </a:cubicBezTo>
                    <a:cubicBezTo>
                      <a:pt x="10" y="197"/>
                      <a:pt x="4" y="215"/>
                      <a:pt x="4" y="235"/>
                    </a:cubicBezTo>
                    <a:cubicBezTo>
                      <a:pt x="5" y="263"/>
                      <a:pt x="21" y="289"/>
                      <a:pt x="48" y="306"/>
                    </a:cubicBezTo>
                    <a:cubicBezTo>
                      <a:pt x="77" y="325"/>
                      <a:pt x="110" y="347"/>
                      <a:pt x="139" y="374"/>
                    </a:cubicBezTo>
                    <a:cubicBezTo>
                      <a:pt x="163" y="396"/>
                      <a:pt x="196" y="407"/>
                      <a:pt x="231" y="404"/>
                    </a:cubicBezTo>
                    <a:cubicBezTo>
                      <a:pt x="284" y="400"/>
                      <a:pt x="326" y="365"/>
                      <a:pt x="333" y="320"/>
                    </a:cubicBezTo>
                    <a:cubicBezTo>
                      <a:pt x="334" y="309"/>
                      <a:pt x="333" y="298"/>
                      <a:pt x="330" y="287"/>
                    </a:cubicBezTo>
                    <a:cubicBezTo>
                      <a:pt x="328" y="280"/>
                      <a:pt x="330" y="273"/>
                      <a:pt x="335" y="268"/>
                    </a:cubicBezTo>
                    <a:cubicBezTo>
                      <a:pt x="336" y="267"/>
                      <a:pt x="337" y="265"/>
                      <a:pt x="338" y="264"/>
                    </a:cubicBezTo>
                    <a:cubicBezTo>
                      <a:pt x="346" y="255"/>
                      <a:pt x="346" y="255"/>
                      <a:pt x="346" y="255"/>
                    </a:cubicBezTo>
                    <a:cubicBezTo>
                      <a:pt x="358" y="241"/>
                      <a:pt x="363" y="221"/>
                      <a:pt x="360" y="200"/>
                    </a:cubicBezTo>
                    <a:cubicBezTo>
                      <a:pt x="356" y="176"/>
                      <a:pt x="341" y="155"/>
                      <a:pt x="320" y="142"/>
                    </a:cubicBezTo>
                    <a:cubicBezTo>
                      <a:pt x="316" y="140"/>
                      <a:pt x="316" y="140"/>
                      <a:pt x="316" y="140"/>
                    </a:cubicBezTo>
                    <a:cubicBezTo>
                      <a:pt x="295" y="127"/>
                      <a:pt x="281" y="115"/>
                      <a:pt x="270" y="101"/>
                    </a:cubicBezTo>
                    <a:cubicBezTo>
                      <a:pt x="270" y="100"/>
                      <a:pt x="269" y="100"/>
                      <a:pt x="270" y="99"/>
                    </a:cubicBezTo>
                    <a:cubicBezTo>
                      <a:pt x="270" y="99"/>
                      <a:pt x="270" y="98"/>
                      <a:pt x="271" y="98"/>
                    </a:cubicBezTo>
                    <a:cubicBezTo>
                      <a:pt x="272" y="97"/>
                      <a:pt x="273" y="97"/>
                      <a:pt x="274" y="97"/>
                    </a:cubicBezTo>
                    <a:cubicBezTo>
                      <a:pt x="296" y="87"/>
                      <a:pt x="308" y="65"/>
                      <a:pt x="301" y="49"/>
                    </a:cubicBezTo>
                    <a:cubicBezTo>
                      <a:pt x="296" y="38"/>
                      <a:pt x="285" y="32"/>
                      <a:pt x="270" y="31"/>
                    </a:cubicBezTo>
                    <a:cubicBezTo>
                      <a:pt x="269" y="31"/>
                      <a:pt x="269" y="31"/>
                      <a:pt x="269" y="30"/>
                    </a:cubicBezTo>
                    <a:cubicBezTo>
                      <a:pt x="267" y="21"/>
                      <a:pt x="263" y="14"/>
                      <a:pt x="257" y="11"/>
                    </a:cubicBezTo>
                    <a:cubicBezTo>
                      <a:pt x="244" y="4"/>
                      <a:pt x="226" y="13"/>
                      <a:pt x="216" y="31"/>
                    </a:cubicBezTo>
                    <a:cubicBezTo>
                      <a:pt x="214" y="35"/>
                      <a:pt x="212" y="39"/>
                      <a:pt x="212" y="44"/>
                    </a:cubicBezTo>
                    <a:cubicBezTo>
                      <a:pt x="211" y="45"/>
                      <a:pt x="211" y="45"/>
                      <a:pt x="211" y="45"/>
                    </a:cubicBezTo>
                    <a:cubicBezTo>
                      <a:pt x="210" y="46"/>
                      <a:pt x="210" y="46"/>
                      <a:pt x="209" y="46"/>
                    </a:cubicBezTo>
                    <a:cubicBezTo>
                      <a:pt x="193" y="40"/>
                      <a:pt x="176" y="38"/>
                      <a:pt x="159" y="38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CEB8469-6840-386E-9F0A-98C3038E8391}"/>
                  </a:ext>
                </a:extLst>
              </p:cNvPr>
              <p:cNvSpPr/>
              <p:nvPr/>
            </p:nvSpPr>
            <p:spPr bwMode="auto">
              <a:xfrm>
                <a:off x="6889751" y="2867026"/>
                <a:ext cx="163513" cy="230188"/>
              </a:xfrm>
              <a:custGeom>
                <a:avLst/>
                <a:gdLst>
                  <a:gd name="T0" fmla="*/ 15 w 43"/>
                  <a:gd name="T1" fmla="*/ 1 h 61"/>
                  <a:gd name="T2" fmla="*/ 10 w 43"/>
                  <a:gd name="T3" fmla="*/ 0 h 61"/>
                  <a:gd name="T4" fmla="*/ 9 w 43"/>
                  <a:gd name="T5" fmla="*/ 5 h 61"/>
                  <a:gd name="T6" fmla="*/ 0 w 43"/>
                  <a:gd name="T7" fmla="*/ 56 h 61"/>
                  <a:gd name="T8" fmla="*/ 0 w 43"/>
                  <a:gd name="T9" fmla="*/ 59 h 61"/>
                  <a:gd name="T10" fmla="*/ 3 w 43"/>
                  <a:gd name="T11" fmla="*/ 59 h 61"/>
                  <a:gd name="T12" fmla="*/ 9 w 43"/>
                  <a:gd name="T13" fmla="*/ 60 h 61"/>
                  <a:gd name="T14" fmla="*/ 41 w 43"/>
                  <a:gd name="T15" fmla="*/ 33 h 61"/>
                  <a:gd name="T16" fmla="*/ 15 w 43"/>
                  <a:gd name="T17" fmla="*/ 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61">
                    <a:moveTo>
                      <a:pt x="15" y="1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9" y="3"/>
                      <a:pt x="9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1" y="59"/>
                      <a:pt x="2" y="59"/>
                      <a:pt x="3" y="59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25" y="61"/>
                      <a:pt x="39" y="50"/>
                      <a:pt x="41" y="33"/>
                    </a:cubicBezTo>
                    <a:cubicBezTo>
                      <a:pt x="43" y="17"/>
                      <a:pt x="31" y="3"/>
                      <a:pt x="15" y="1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19D8811-FDB7-7C20-8C0E-17A3564146D9}"/>
                  </a:ext>
                </a:extLst>
              </p:cNvPr>
              <p:cNvSpPr/>
              <p:nvPr/>
            </p:nvSpPr>
            <p:spPr bwMode="auto">
              <a:xfrm>
                <a:off x="6878638" y="2859088"/>
                <a:ext cx="177800" cy="241300"/>
              </a:xfrm>
              <a:custGeom>
                <a:avLst/>
                <a:gdLst>
                  <a:gd name="T0" fmla="*/ 15 w 47"/>
                  <a:gd name="T1" fmla="*/ 64 h 64"/>
                  <a:gd name="T2" fmla="*/ 11 w 47"/>
                  <a:gd name="T3" fmla="*/ 64 h 64"/>
                  <a:gd name="T4" fmla="*/ 6 w 47"/>
                  <a:gd name="T5" fmla="*/ 63 h 64"/>
                  <a:gd name="T6" fmla="*/ 2 w 47"/>
                  <a:gd name="T7" fmla="*/ 62 h 64"/>
                  <a:gd name="T8" fmla="*/ 1 w 47"/>
                  <a:gd name="T9" fmla="*/ 60 h 64"/>
                  <a:gd name="T10" fmla="*/ 1 w 47"/>
                  <a:gd name="T11" fmla="*/ 59 h 64"/>
                  <a:gd name="T12" fmla="*/ 1 w 47"/>
                  <a:gd name="T13" fmla="*/ 58 h 64"/>
                  <a:gd name="T14" fmla="*/ 10 w 47"/>
                  <a:gd name="T15" fmla="*/ 6 h 64"/>
                  <a:gd name="T16" fmla="*/ 11 w 47"/>
                  <a:gd name="T17" fmla="*/ 3 h 64"/>
                  <a:gd name="T18" fmla="*/ 11 w 47"/>
                  <a:gd name="T19" fmla="*/ 2 h 64"/>
                  <a:gd name="T20" fmla="*/ 13 w 47"/>
                  <a:gd name="T21" fmla="*/ 0 h 64"/>
                  <a:gd name="T22" fmla="*/ 18 w 47"/>
                  <a:gd name="T23" fmla="*/ 1 h 64"/>
                  <a:gd name="T24" fmla="*/ 39 w 47"/>
                  <a:gd name="T25" fmla="*/ 13 h 64"/>
                  <a:gd name="T26" fmla="*/ 46 w 47"/>
                  <a:gd name="T27" fmla="*/ 36 h 64"/>
                  <a:gd name="T28" fmla="*/ 35 w 47"/>
                  <a:gd name="T29" fmla="*/ 57 h 64"/>
                  <a:gd name="T30" fmla="*/ 15 w 47"/>
                  <a:gd name="T31" fmla="*/ 64 h 64"/>
                  <a:gd name="T32" fmla="*/ 5 w 47"/>
                  <a:gd name="T33" fmla="*/ 59 h 64"/>
                  <a:gd name="T34" fmla="*/ 6 w 47"/>
                  <a:gd name="T35" fmla="*/ 59 h 64"/>
                  <a:gd name="T36" fmla="*/ 12 w 47"/>
                  <a:gd name="T37" fmla="*/ 60 h 64"/>
                  <a:gd name="T38" fmla="*/ 32 w 47"/>
                  <a:gd name="T39" fmla="*/ 54 h 64"/>
                  <a:gd name="T40" fmla="*/ 42 w 47"/>
                  <a:gd name="T41" fmla="*/ 35 h 64"/>
                  <a:gd name="T42" fmla="*/ 36 w 47"/>
                  <a:gd name="T43" fmla="*/ 15 h 64"/>
                  <a:gd name="T44" fmla="*/ 18 w 47"/>
                  <a:gd name="T45" fmla="*/ 5 h 64"/>
                  <a:gd name="T46" fmla="*/ 14 w 47"/>
                  <a:gd name="T47" fmla="*/ 5 h 64"/>
                  <a:gd name="T48" fmla="*/ 14 w 47"/>
                  <a:gd name="T49" fmla="*/ 7 h 64"/>
                  <a:gd name="T50" fmla="*/ 5 w 47"/>
                  <a:gd name="T51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64">
                    <a:moveTo>
                      <a:pt x="15" y="64"/>
                    </a:moveTo>
                    <a:cubicBezTo>
                      <a:pt x="14" y="64"/>
                      <a:pt x="12" y="64"/>
                      <a:pt x="11" y="64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5" y="63"/>
                      <a:pt x="3" y="63"/>
                      <a:pt x="2" y="62"/>
                    </a:cubicBezTo>
                    <a:cubicBezTo>
                      <a:pt x="1" y="62"/>
                      <a:pt x="0" y="61"/>
                      <a:pt x="1" y="60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8"/>
                      <a:pt x="1" y="5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1" y="4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2" y="0"/>
                      <a:pt x="13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6" y="2"/>
                      <a:pt x="34" y="6"/>
                      <a:pt x="39" y="13"/>
                    </a:cubicBezTo>
                    <a:cubicBezTo>
                      <a:pt x="45" y="19"/>
                      <a:pt x="47" y="27"/>
                      <a:pt x="46" y="36"/>
                    </a:cubicBezTo>
                    <a:cubicBezTo>
                      <a:pt x="45" y="44"/>
                      <a:pt x="41" y="52"/>
                      <a:pt x="35" y="57"/>
                    </a:cubicBezTo>
                    <a:cubicBezTo>
                      <a:pt x="29" y="61"/>
                      <a:pt x="22" y="64"/>
                      <a:pt x="15" y="64"/>
                    </a:cubicBezTo>
                    <a:close/>
                    <a:moveTo>
                      <a:pt x="5" y="59"/>
                    </a:moveTo>
                    <a:cubicBezTo>
                      <a:pt x="5" y="59"/>
                      <a:pt x="6" y="59"/>
                      <a:pt x="6" y="59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9" y="61"/>
                      <a:pt x="26" y="58"/>
                      <a:pt x="32" y="54"/>
                    </a:cubicBezTo>
                    <a:cubicBezTo>
                      <a:pt x="38" y="49"/>
                      <a:pt x="41" y="43"/>
                      <a:pt x="42" y="35"/>
                    </a:cubicBezTo>
                    <a:cubicBezTo>
                      <a:pt x="43" y="28"/>
                      <a:pt x="41" y="21"/>
                      <a:pt x="36" y="15"/>
                    </a:cubicBezTo>
                    <a:cubicBezTo>
                      <a:pt x="32" y="9"/>
                      <a:pt x="25" y="6"/>
                      <a:pt x="1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6"/>
                      <a:pt x="14" y="7"/>
                    </a:cubicBezTo>
                    <a:cubicBezTo>
                      <a:pt x="5" y="59"/>
                      <a:pt x="5" y="59"/>
                      <a:pt x="5" y="59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2491EA-978E-E857-82C8-A1910AAAFF47}"/>
                  </a:ext>
                </a:extLst>
              </p:cNvPr>
              <p:cNvSpPr/>
              <p:nvPr/>
            </p:nvSpPr>
            <p:spPr bwMode="auto">
              <a:xfrm>
                <a:off x="6519863" y="3130551"/>
                <a:ext cx="352425" cy="331788"/>
              </a:xfrm>
              <a:custGeom>
                <a:avLst/>
                <a:gdLst>
                  <a:gd name="T0" fmla="*/ 64 w 93"/>
                  <a:gd name="T1" fmla="*/ 24 h 88"/>
                  <a:gd name="T2" fmla="*/ 23 w 93"/>
                  <a:gd name="T3" fmla="*/ 28 h 88"/>
                  <a:gd name="T4" fmla="*/ 0 w 93"/>
                  <a:gd name="T5" fmla="*/ 22 h 88"/>
                  <a:gd name="T6" fmla="*/ 1 w 93"/>
                  <a:gd name="T7" fmla="*/ 88 h 88"/>
                  <a:gd name="T8" fmla="*/ 93 w 93"/>
                  <a:gd name="T9" fmla="*/ 88 h 88"/>
                  <a:gd name="T10" fmla="*/ 92 w 93"/>
                  <a:gd name="T11" fmla="*/ 0 h 88"/>
                  <a:gd name="T12" fmla="*/ 64 w 93"/>
                  <a:gd name="T13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8">
                    <a:moveTo>
                      <a:pt x="64" y="24"/>
                    </a:moveTo>
                    <a:cubicBezTo>
                      <a:pt x="52" y="29"/>
                      <a:pt x="37" y="31"/>
                      <a:pt x="23" y="28"/>
                    </a:cubicBezTo>
                    <a:cubicBezTo>
                      <a:pt x="15" y="27"/>
                      <a:pt x="7" y="25"/>
                      <a:pt x="0" y="22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5" y="11"/>
                      <a:pt x="76" y="19"/>
                      <a:pt x="64" y="24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264671F-2644-31EE-44EF-4A694453EF4A}"/>
                  </a:ext>
                </a:extLst>
              </p:cNvPr>
              <p:cNvSpPr/>
              <p:nvPr/>
            </p:nvSpPr>
            <p:spPr bwMode="auto">
              <a:xfrm>
                <a:off x="6513513" y="3122613"/>
                <a:ext cx="365125" cy="347663"/>
              </a:xfrm>
              <a:custGeom>
                <a:avLst/>
                <a:gdLst>
                  <a:gd name="T0" fmla="*/ 3 w 97"/>
                  <a:gd name="T1" fmla="*/ 92 h 92"/>
                  <a:gd name="T2" fmla="*/ 1 w 97"/>
                  <a:gd name="T3" fmla="*/ 92 h 92"/>
                  <a:gd name="T4" fmla="*/ 1 w 97"/>
                  <a:gd name="T5" fmla="*/ 90 h 92"/>
                  <a:gd name="T6" fmla="*/ 0 w 97"/>
                  <a:gd name="T7" fmla="*/ 24 h 92"/>
                  <a:gd name="T8" fmla="*/ 1 w 97"/>
                  <a:gd name="T9" fmla="*/ 22 h 92"/>
                  <a:gd name="T10" fmla="*/ 3 w 97"/>
                  <a:gd name="T11" fmla="*/ 22 h 92"/>
                  <a:gd name="T12" fmla="*/ 25 w 97"/>
                  <a:gd name="T13" fmla="*/ 28 h 92"/>
                  <a:gd name="T14" fmla="*/ 65 w 97"/>
                  <a:gd name="T15" fmla="*/ 24 h 92"/>
                  <a:gd name="T16" fmla="*/ 93 w 97"/>
                  <a:gd name="T17" fmla="*/ 1 h 92"/>
                  <a:gd name="T18" fmla="*/ 95 w 97"/>
                  <a:gd name="T19" fmla="*/ 0 h 92"/>
                  <a:gd name="T20" fmla="*/ 96 w 97"/>
                  <a:gd name="T21" fmla="*/ 2 h 92"/>
                  <a:gd name="T22" fmla="*/ 97 w 97"/>
                  <a:gd name="T23" fmla="*/ 90 h 92"/>
                  <a:gd name="T24" fmla="*/ 96 w 97"/>
                  <a:gd name="T25" fmla="*/ 91 h 92"/>
                  <a:gd name="T26" fmla="*/ 95 w 97"/>
                  <a:gd name="T27" fmla="*/ 92 h 92"/>
                  <a:gd name="T28" fmla="*/ 3 w 97"/>
                  <a:gd name="T29" fmla="*/ 92 h 92"/>
                  <a:gd name="T30" fmla="*/ 4 w 97"/>
                  <a:gd name="T31" fmla="*/ 27 h 92"/>
                  <a:gd name="T32" fmla="*/ 4 w 97"/>
                  <a:gd name="T33" fmla="*/ 88 h 92"/>
                  <a:gd name="T34" fmla="*/ 93 w 97"/>
                  <a:gd name="T35" fmla="*/ 88 h 92"/>
                  <a:gd name="T36" fmla="*/ 92 w 97"/>
                  <a:gd name="T37" fmla="*/ 8 h 92"/>
                  <a:gd name="T38" fmla="*/ 67 w 97"/>
                  <a:gd name="T39" fmla="*/ 27 h 92"/>
                  <a:gd name="T40" fmla="*/ 24 w 97"/>
                  <a:gd name="T41" fmla="*/ 32 h 92"/>
                  <a:gd name="T42" fmla="*/ 4 w 97"/>
                  <a:gd name="T43" fmla="*/ 2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92">
                    <a:moveTo>
                      <a:pt x="3" y="92"/>
                    </a:moveTo>
                    <a:cubicBezTo>
                      <a:pt x="2" y="92"/>
                      <a:pt x="1" y="92"/>
                      <a:pt x="1" y="92"/>
                    </a:cubicBezTo>
                    <a:cubicBezTo>
                      <a:pt x="1" y="91"/>
                      <a:pt x="1" y="91"/>
                      <a:pt x="1" y="9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1" y="22"/>
                    </a:cubicBezTo>
                    <a:cubicBezTo>
                      <a:pt x="2" y="22"/>
                      <a:pt x="2" y="22"/>
                      <a:pt x="3" y="22"/>
                    </a:cubicBezTo>
                    <a:cubicBezTo>
                      <a:pt x="10" y="25"/>
                      <a:pt x="17" y="27"/>
                      <a:pt x="25" y="28"/>
                    </a:cubicBezTo>
                    <a:cubicBezTo>
                      <a:pt x="39" y="31"/>
                      <a:pt x="53" y="29"/>
                      <a:pt x="65" y="24"/>
                    </a:cubicBezTo>
                    <a:cubicBezTo>
                      <a:pt x="77" y="19"/>
                      <a:pt x="86" y="11"/>
                      <a:pt x="93" y="1"/>
                    </a:cubicBezTo>
                    <a:cubicBezTo>
                      <a:pt x="93" y="0"/>
                      <a:pt x="94" y="0"/>
                      <a:pt x="95" y="0"/>
                    </a:cubicBezTo>
                    <a:cubicBezTo>
                      <a:pt x="96" y="0"/>
                      <a:pt x="96" y="1"/>
                      <a:pt x="96" y="2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7" y="90"/>
                      <a:pt x="97" y="91"/>
                      <a:pt x="96" y="91"/>
                    </a:cubicBezTo>
                    <a:cubicBezTo>
                      <a:pt x="96" y="92"/>
                      <a:pt x="95" y="92"/>
                      <a:pt x="95" y="92"/>
                    </a:cubicBezTo>
                    <a:cubicBezTo>
                      <a:pt x="3" y="92"/>
                      <a:pt x="3" y="92"/>
                      <a:pt x="3" y="92"/>
                    </a:cubicBezTo>
                    <a:close/>
                    <a:moveTo>
                      <a:pt x="4" y="27"/>
                    </a:moveTo>
                    <a:cubicBezTo>
                      <a:pt x="4" y="88"/>
                      <a:pt x="4" y="88"/>
                      <a:pt x="4" y="88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92" y="8"/>
                      <a:pt x="92" y="8"/>
                      <a:pt x="92" y="8"/>
                    </a:cubicBezTo>
                    <a:cubicBezTo>
                      <a:pt x="86" y="16"/>
                      <a:pt x="77" y="23"/>
                      <a:pt x="67" y="27"/>
                    </a:cubicBezTo>
                    <a:cubicBezTo>
                      <a:pt x="54" y="33"/>
                      <a:pt x="39" y="35"/>
                      <a:pt x="24" y="32"/>
                    </a:cubicBezTo>
                    <a:cubicBezTo>
                      <a:pt x="18" y="31"/>
                      <a:pt x="11" y="30"/>
                      <a:pt x="4" y="27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F34A2EF-F0FD-3573-1C5D-1D855DA24184}"/>
                  </a:ext>
                </a:extLst>
              </p:cNvPr>
              <p:cNvSpPr/>
              <p:nvPr/>
            </p:nvSpPr>
            <p:spPr bwMode="auto">
              <a:xfrm>
                <a:off x="6524626" y="3228976"/>
                <a:ext cx="241300" cy="120650"/>
              </a:xfrm>
              <a:custGeom>
                <a:avLst/>
                <a:gdLst>
                  <a:gd name="T0" fmla="*/ 23 w 64"/>
                  <a:gd name="T1" fmla="*/ 6 h 32"/>
                  <a:gd name="T2" fmla="*/ 0 w 64"/>
                  <a:gd name="T3" fmla="*/ 0 h 32"/>
                  <a:gd name="T4" fmla="*/ 0 w 64"/>
                  <a:gd name="T5" fmla="*/ 32 h 32"/>
                  <a:gd name="T6" fmla="*/ 64 w 64"/>
                  <a:gd name="T7" fmla="*/ 2 h 32"/>
                  <a:gd name="T8" fmla="*/ 64 w 64"/>
                  <a:gd name="T9" fmla="*/ 2 h 32"/>
                  <a:gd name="T10" fmla="*/ 23 w 64"/>
                  <a:gd name="T11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2">
                    <a:moveTo>
                      <a:pt x="23" y="6"/>
                    </a:moveTo>
                    <a:cubicBezTo>
                      <a:pt x="14" y="5"/>
                      <a:pt x="7" y="3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5" y="29"/>
                      <a:pt x="64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51" y="7"/>
                      <a:pt x="37" y="9"/>
                      <a:pt x="23" y="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35F9D51-723F-6DFE-43F2-CF0D19E805D5}"/>
                  </a:ext>
                </a:extLst>
              </p:cNvPr>
              <p:cNvSpPr/>
              <p:nvPr/>
            </p:nvSpPr>
            <p:spPr bwMode="auto">
              <a:xfrm>
                <a:off x="6384926" y="2609851"/>
                <a:ext cx="523875" cy="695325"/>
              </a:xfrm>
              <a:custGeom>
                <a:avLst/>
                <a:gdLst>
                  <a:gd name="T0" fmla="*/ 79 w 139"/>
                  <a:gd name="T1" fmla="*/ 10 h 184"/>
                  <a:gd name="T2" fmla="*/ 81 w 139"/>
                  <a:gd name="T3" fmla="*/ 0 h 184"/>
                  <a:gd name="T4" fmla="*/ 64 w 139"/>
                  <a:gd name="T5" fmla="*/ 20 h 184"/>
                  <a:gd name="T6" fmla="*/ 18 w 139"/>
                  <a:gd name="T7" fmla="*/ 32 h 184"/>
                  <a:gd name="T8" fmla="*/ 13 w 139"/>
                  <a:gd name="T9" fmla="*/ 48 h 184"/>
                  <a:gd name="T10" fmla="*/ 12 w 139"/>
                  <a:gd name="T11" fmla="*/ 50 h 184"/>
                  <a:gd name="T12" fmla="*/ 4 w 139"/>
                  <a:gd name="T13" fmla="*/ 96 h 184"/>
                  <a:gd name="T14" fmla="*/ 3 w 139"/>
                  <a:gd name="T15" fmla="*/ 102 h 184"/>
                  <a:gd name="T16" fmla="*/ 7 w 139"/>
                  <a:gd name="T17" fmla="*/ 143 h 184"/>
                  <a:gd name="T18" fmla="*/ 35 w 139"/>
                  <a:gd name="T19" fmla="*/ 171 h 184"/>
                  <a:gd name="T20" fmla="*/ 57 w 139"/>
                  <a:gd name="T21" fmla="*/ 178 h 184"/>
                  <a:gd name="T22" fmla="*/ 133 w 139"/>
                  <a:gd name="T23" fmla="*/ 124 h 184"/>
                  <a:gd name="T24" fmla="*/ 139 w 139"/>
                  <a:gd name="T25" fmla="*/ 96 h 184"/>
                  <a:gd name="T26" fmla="*/ 79 w 139"/>
                  <a:gd name="T27" fmla="*/ 1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9" h="184">
                    <a:moveTo>
                      <a:pt x="79" y="1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78" y="6"/>
                      <a:pt x="73" y="14"/>
                      <a:pt x="64" y="20"/>
                    </a:cubicBezTo>
                    <a:cubicBezTo>
                      <a:pt x="53" y="27"/>
                      <a:pt x="32" y="24"/>
                      <a:pt x="18" y="32"/>
                    </a:cubicBezTo>
                    <a:cubicBezTo>
                      <a:pt x="16" y="37"/>
                      <a:pt x="14" y="42"/>
                      <a:pt x="13" y="48"/>
                    </a:cubicBezTo>
                    <a:cubicBezTo>
                      <a:pt x="12" y="49"/>
                      <a:pt x="12" y="50"/>
                      <a:pt x="12" y="50"/>
                    </a:cubicBezTo>
                    <a:cubicBezTo>
                      <a:pt x="9" y="66"/>
                      <a:pt x="7" y="81"/>
                      <a:pt x="4" y="96"/>
                    </a:cubicBezTo>
                    <a:cubicBezTo>
                      <a:pt x="4" y="98"/>
                      <a:pt x="3" y="100"/>
                      <a:pt x="3" y="102"/>
                    </a:cubicBezTo>
                    <a:cubicBezTo>
                      <a:pt x="1" y="116"/>
                      <a:pt x="0" y="130"/>
                      <a:pt x="7" y="143"/>
                    </a:cubicBezTo>
                    <a:cubicBezTo>
                      <a:pt x="13" y="155"/>
                      <a:pt x="23" y="165"/>
                      <a:pt x="35" y="171"/>
                    </a:cubicBezTo>
                    <a:cubicBezTo>
                      <a:pt x="42" y="174"/>
                      <a:pt x="49" y="177"/>
                      <a:pt x="57" y="178"/>
                    </a:cubicBezTo>
                    <a:cubicBezTo>
                      <a:pt x="92" y="184"/>
                      <a:pt x="126" y="160"/>
                      <a:pt x="133" y="124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13" y="90"/>
                      <a:pt x="70" y="48"/>
                      <a:pt x="79" y="10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E55F796-39B3-C03E-25E5-5F9646FC50D6}"/>
                  </a:ext>
                </a:extLst>
              </p:cNvPr>
              <p:cNvSpPr/>
              <p:nvPr/>
            </p:nvSpPr>
            <p:spPr bwMode="auto">
              <a:xfrm>
                <a:off x="6376988" y="2598738"/>
                <a:ext cx="539750" cy="693738"/>
              </a:xfrm>
              <a:custGeom>
                <a:avLst/>
                <a:gdLst>
                  <a:gd name="T0" fmla="*/ 70 w 143"/>
                  <a:gd name="T1" fmla="*/ 184 h 184"/>
                  <a:gd name="T2" fmla="*/ 58 w 143"/>
                  <a:gd name="T3" fmla="*/ 183 h 184"/>
                  <a:gd name="T4" fmla="*/ 36 w 143"/>
                  <a:gd name="T5" fmla="*/ 175 h 184"/>
                  <a:gd name="T6" fmla="*/ 7 w 143"/>
                  <a:gd name="T7" fmla="*/ 147 h 184"/>
                  <a:gd name="T8" fmla="*/ 3 w 143"/>
                  <a:gd name="T9" fmla="*/ 105 h 184"/>
                  <a:gd name="T10" fmla="*/ 4 w 143"/>
                  <a:gd name="T11" fmla="*/ 99 h 184"/>
                  <a:gd name="T12" fmla="*/ 12 w 143"/>
                  <a:gd name="T13" fmla="*/ 53 h 184"/>
                  <a:gd name="T14" fmla="*/ 12 w 143"/>
                  <a:gd name="T15" fmla="*/ 52 h 184"/>
                  <a:gd name="T16" fmla="*/ 13 w 143"/>
                  <a:gd name="T17" fmla="*/ 51 h 184"/>
                  <a:gd name="T18" fmla="*/ 19 w 143"/>
                  <a:gd name="T19" fmla="*/ 34 h 184"/>
                  <a:gd name="T20" fmla="*/ 19 w 143"/>
                  <a:gd name="T21" fmla="*/ 33 h 184"/>
                  <a:gd name="T22" fmla="*/ 45 w 143"/>
                  <a:gd name="T23" fmla="*/ 26 h 184"/>
                  <a:gd name="T24" fmla="*/ 65 w 143"/>
                  <a:gd name="T25" fmla="*/ 21 h 184"/>
                  <a:gd name="T26" fmla="*/ 81 w 143"/>
                  <a:gd name="T27" fmla="*/ 2 h 184"/>
                  <a:gd name="T28" fmla="*/ 83 w 143"/>
                  <a:gd name="T29" fmla="*/ 1 h 184"/>
                  <a:gd name="T30" fmla="*/ 85 w 143"/>
                  <a:gd name="T31" fmla="*/ 3 h 184"/>
                  <a:gd name="T32" fmla="*/ 83 w 143"/>
                  <a:gd name="T33" fmla="*/ 13 h 184"/>
                  <a:gd name="T34" fmla="*/ 141 w 143"/>
                  <a:gd name="T35" fmla="*/ 97 h 184"/>
                  <a:gd name="T36" fmla="*/ 143 w 143"/>
                  <a:gd name="T37" fmla="*/ 100 h 184"/>
                  <a:gd name="T38" fmla="*/ 137 w 143"/>
                  <a:gd name="T39" fmla="*/ 128 h 184"/>
                  <a:gd name="T40" fmla="*/ 109 w 143"/>
                  <a:gd name="T41" fmla="*/ 172 h 184"/>
                  <a:gd name="T42" fmla="*/ 70 w 143"/>
                  <a:gd name="T43" fmla="*/ 184 h 184"/>
                  <a:gd name="T44" fmla="*/ 22 w 143"/>
                  <a:gd name="T45" fmla="*/ 36 h 184"/>
                  <a:gd name="T46" fmla="*/ 17 w 143"/>
                  <a:gd name="T47" fmla="*/ 52 h 184"/>
                  <a:gd name="T48" fmla="*/ 16 w 143"/>
                  <a:gd name="T49" fmla="*/ 53 h 184"/>
                  <a:gd name="T50" fmla="*/ 16 w 143"/>
                  <a:gd name="T51" fmla="*/ 54 h 184"/>
                  <a:gd name="T52" fmla="*/ 8 w 143"/>
                  <a:gd name="T53" fmla="*/ 100 h 184"/>
                  <a:gd name="T54" fmla="*/ 7 w 143"/>
                  <a:gd name="T55" fmla="*/ 105 h 184"/>
                  <a:gd name="T56" fmla="*/ 11 w 143"/>
                  <a:gd name="T57" fmla="*/ 146 h 184"/>
                  <a:gd name="T58" fmla="*/ 38 w 143"/>
                  <a:gd name="T59" fmla="*/ 172 h 184"/>
                  <a:gd name="T60" fmla="*/ 59 w 143"/>
                  <a:gd name="T61" fmla="*/ 179 h 184"/>
                  <a:gd name="T62" fmla="*/ 107 w 143"/>
                  <a:gd name="T63" fmla="*/ 168 h 184"/>
                  <a:gd name="T64" fmla="*/ 133 w 143"/>
                  <a:gd name="T65" fmla="*/ 127 h 184"/>
                  <a:gd name="T66" fmla="*/ 138 w 143"/>
                  <a:gd name="T67" fmla="*/ 101 h 184"/>
                  <a:gd name="T68" fmla="*/ 78 w 143"/>
                  <a:gd name="T69" fmla="*/ 15 h 184"/>
                  <a:gd name="T70" fmla="*/ 67 w 143"/>
                  <a:gd name="T71" fmla="*/ 25 h 184"/>
                  <a:gd name="T72" fmla="*/ 46 w 143"/>
                  <a:gd name="T73" fmla="*/ 30 h 184"/>
                  <a:gd name="T74" fmla="*/ 22 w 143"/>
                  <a:gd name="T75" fmla="*/ 36 h 184"/>
                  <a:gd name="T76" fmla="*/ 81 w 143"/>
                  <a:gd name="T77" fmla="*/ 13 h 184"/>
                  <a:gd name="T78" fmla="*/ 81 w 143"/>
                  <a:gd name="T79" fmla="*/ 1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3" h="184">
                    <a:moveTo>
                      <a:pt x="70" y="184"/>
                    </a:moveTo>
                    <a:cubicBezTo>
                      <a:pt x="66" y="184"/>
                      <a:pt x="62" y="184"/>
                      <a:pt x="58" y="183"/>
                    </a:cubicBezTo>
                    <a:cubicBezTo>
                      <a:pt x="50" y="182"/>
                      <a:pt x="43" y="179"/>
                      <a:pt x="36" y="175"/>
                    </a:cubicBezTo>
                    <a:cubicBezTo>
                      <a:pt x="23" y="169"/>
                      <a:pt x="13" y="159"/>
                      <a:pt x="7" y="147"/>
                    </a:cubicBezTo>
                    <a:cubicBezTo>
                      <a:pt x="0" y="133"/>
                      <a:pt x="1" y="119"/>
                      <a:pt x="3" y="105"/>
                    </a:cubicBezTo>
                    <a:cubicBezTo>
                      <a:pt x="3" y="103"/>
                      <a:pt x="4" y="101"/>
                      <a:pt x="4" y="99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3"/>
                      <a:pt x="12" y="52"/>
                      <a:pt x="12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4" y="45"/>
                      <a:pt x="16" y="39"/>
                      <a:pt x="19" y="34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7" y="29"/>
                      <a:pt x="36" y="27"/>
                      <a:pt x="45" y="26"/>
                    </a:cubicBezTo>
                    <a:cubicBezTo>
                      <a:pt x="53" y="25"/>
                      <a:pt x="60" y="24"/>
                      <a:pt x="65" y="21"/>
                    </a:cubicBezTo>
                    <a:cubicBezTo>
                      <a:pt x="74" y="16"/>
                      <a:pt x="79" y="8"/>
                      <a:pt x="81" y="2"/>
                    </a:cubicBezTo>
                    <a:cubicBezTo>
                      <a:pt x="81" y="1"/>
                      <a:pt x="82" y="0"/>
                      <a:pt x="83" y="1"/>
                    </a:cubicBezTo>
                    <a:cubicBezTo>
                      <a:pt x="84" y="1"/>
                      <a:pt x="85" y="2"/>
                      <a:pt x="85" y="3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5" y="51"/>
                      <a:pt x="117" y="91"/>
                      <a:pt x="141" y="97"/>
                    </a:cubicBezTo>
                    <a:cubicBezTo>
                      <a:pt x="142" y="98"/>
                      <a:pt x="143" y="99"/>
                      <a:pt x="143" y="100"/>
                    </a:cubicBez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4" y="146"/>
                      <a:pt x="124" y="161"/>
                      <a:pt x="109" y="172"/>
                    </a:cubicBezTo>
                    <a:cubicBezTo>
                      <a:pt x="97" y="180"/>
                      <a:pt x="84" y="184"/>
                      <a:pt x="70" y="184"/>
                    </a:cubicBezTo>
                    <a:close/>
                    <a:moveTo>
                      <a:pt x="22" y="36"/>
                    </a:moveTo>
                    <a:cubicBezTo>
                      <a:pt x="19" y="41"/>
                      <a:pt x="18" y="46"/>
                      <a:pt x="17" y="52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8" y="101"/>
                      <a:pt x="7" y="103"/>
                      <a:pt x="7" y="105"/>
                    </a:cubicBezTo>
                    <a:cubicBezTo>
                      <a:pt x="5" y="121"/>
                      <a:pt x="4" y="133"/>
                      <a:pt x="11" y="146"/>
                    </a:cubicBezTo>
                    <a:cubicBezTo>
                      <a:pt x="16" y="156"/>
                      <a:pt x="26" y="166"/>
                      <a:pt x="38" y="172"/>
                    </a:cubicBezTo>
                    <a:cubicBezTo>
                      <a:pt x="45" y="175"/>
                      <a:pt x="52" y="178"/>
                      <a:pt x="59" y="179"/>
                    </a:cubicBezTo>
                    <a:cubicBezTo>
                      <a:pt x="76" y="182"/>
                      <a:pt x="93" y="178"/>
                      <a:pt x="107" y="168"/>
                    </a:cubicBezTo>
                    <a:cubicBezTo>
                      <a:pt x="120" y="159"/>
                      <a:pt x="130" y="144"/>
                      <a:pt x="133" y="127"/>
                    </a:cubicBezTo>
                    <a:cubicBezTo>
                      <a:pt x="138" y="101"/>
                      <a:pt x="138" y="101"/>
                      <a:pt x="138" y="101"/>
                    </a:cubicBezTo>
                    <a:cubicBezTo>
                      <a:pt x="113" y="93"/>
                      <a:pt x="72" y="53"/>
                      <a:pt x="78" y="15"/>
                    </a:cubicBezTo>
                    <a:cubicBezTo>
                      <a:pt x="75" y="18"/>
                      <a:pt x="72" y="22"/>
                      <a:pt x="67" y="25"/>
                    </a:cubicBezTo>
                    <a:cubicBezTo>
                      <a:pt x="62" y="28"/>
                      <a:pt x="54" y="29"/>
                      <a:pt x="46" y="30"/>
                    </a:cubicBezTo>
                    <a:cubicBezTo>
                      <a:pt x="37" y="31"/>
                      <a:pt x="29" y="33"/>
                      <a:pt x="22" y="36"/>
                    </a:cubicBezTo>
                    <a:close/>
                    <a:moveTo>
                      <a:pt x="81" y="13"/>
                    </a:moveTo>
                    <a:cubicBezTo>
                      <a:pt x="81" y="13"/>
                      <a:pt x="81" y="13"/>
                      <a:pt x="81" y="13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C76F943-9BF0-C744-F026-BE6A25B9491A}"/>
                  </a:ext>
                </a:extLst>
              </p:cNvPr>
              <p:cNvSpPr/>
              <p:nvPr/>
            </p:nvSpPr>
            <p:spPr bwMode="auto">
              <a:xfrm>
                <a:off x="6618288" y="2878138"/>
                <a:ext cx="41275" cy="38100"/>
              </a:xfrm>
              <a:custGeom>
                <a:avLst/>
                <a:gdLst>
                  <a:gd name="T0" fmla="*/ 1 w 11"/>
                  <a:gd name="T1" fmla="*/ 5 h 10"/>
                  <a:gd name="T2" fmla="*/ 6 w 11"/>
                  <a:gd name="T3" fmla="*/ 10 h 10"/>
                  <a:gd name="T4" fmla="*/ 10 w 11"/>
                  <a:gd name="T5" fmla="*/ 5 h 10"/>
                  <a:gd name="T6" fmla="*/ 5 w 11"/>
                  <a:gd name="T7" fmla="*/ 0 h 10"/>
                  <a:gd name="T8" fmla="*/ 1 w 11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1" y="5"/>
                    </a:moveTo>
                    <a:cubicBezTo>
                      <a:pt x="1" y="8"/>
                      <a:pt x="3" y="10"/>
                      <a:pt x="6" y="10"/>
                    </a:cubicBezTo>
                    <a:cubicBezTo>
                      <a:pt x="9" y="10"/>
                      <a:pt x="11" y="7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3" y="0"/>
                      <a:pt x="0" y="2"/>
                      <a:pt x="1" y="5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1EDFFE4-978C-88B6-20FB-9FC4AF8BA596}"/>
                  </a:ext>
                </a:extLst>
              </p:cNvPr>
              <p:cNvSpPr/>
              <p:nvPr/>
            </p:nvSpPr>
            <p:spPr bwMode="auto">
              <a:xfrm>
                <a:off x="6440488" y="2836863"/>
                <a:ext cx="38100" cy="36513"/>
              </a:xfrm>
              <a:custGeom>
                <a:avLst/>
                <a:gdLst>
                  <a:gd name="T0" fmla="*/ 0 w 10"/>
                  <a:gd name="T1" fmla="*/ 6 h 10"/>
                  <a:gd name="T2" fmla="*/ 5 w 10"/>
                  <a:gd name="T3" fmla="*/ 10 h 10"/>
                  <a:gd name="T4" fmla="*/ 10 w 10"/>
                  <a:gd name="T5" fmla="*/ 5 h 10"/>
                  <a:gd name="T6" fmla="*/ 5 w 10"/>
                  <a:gd name="T7" fmla="*/ 1 h 10"/>
                  <a:gd name="T8" fmla="*/ 0 w 10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6"/>
                    </a:moveTo>
                    <a:cubicBezTo>
                      <a:pt x="0" y="8"/>
                      <a:pt x="3" y="10"/>
                      <a:pt x="5" y="10"/>
                    </a:cubicBezTo>
                    <a:cubicBezTo>
                      <a:pt x="8" y="10"/>
                      <a:pt x="10" y="8"/>
                      <a:pt x="10" y="5"/>
                    </a:cubicBezTo>
                    <a:cubicBezTo>
                      <a:pt x="10" y="2"/>
                      <a:pt x="7" y="0"/>
                      <a:pt x="5" y="1"/>
                    </a:cubicBezTo>
                    <a:cubicBezTo>
                      <a:pt x="2" y="1"/>
                      <a:pt x="0" y="3"/>
                      <a:pt x="0" y="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08BA464-20B6-77B2-7B00-0F28B730051C}"/>
                  </a:ext>
                </a:extLst>
              </p:cNvPr>
              <p:cNvSpPr/>
              <p:nvPr/>
            </p:nvSpPr>
            <p:spPr bwMode="auto">
              <a:xfrm>
                <a:off x="6932613" y="2960688"/>
                <a:ext cx="33338" cy="49213"/>
              </a:xfrm>
              <a:custGeom>
                <a:avLst/>
                <a:gdLst>
                  <a:gd name="T0" fmla="*/ 7 w 9"/>
                  <a:gd name="T1" fmla="*/ 13 h 13"/>
                  <a:gd name="T2" fmla="*/ 5 w 9"/>
                  <a:gd name="T3" fmla="*/ 13 h 13"/>
                  <a:gd name="T4" fmla="*/ 1 w 9"/>
                  <a:gd name="T5" fmla="*/ 9 h 13"/>
                  <a:gd name="T6" fmla="*/ 0 w 9"/>
                  <a:gd name="T7" fmla="*/ 7 h 13"/>
                  <a:gd name="T8" fmla="*/ 1 w 9"/>
                  <a:gd name="T9" fmla="*/ 5 h 13"/>
                  <a:gd name="T10" fmla="*/ 6 w 9"/>
                  <a:gd name="T11" fmla="*/ 1 h 13"/>
                  <a:gd name="T12" fmla="*/ 8 w 9"/>
                  <a:gd name="T13" fmla="*/ 1 h 13"/>
                  <a:gd name="T14" fmla="*/ 8 w 9"/>
                  <a:gd name="T15" fmla="*/ 4 h 13"/>
                  <a:gd name="T16" fmla="*/ 4 w 9"/>
                  <a:gd name="T17" fmla="*/ 7 h 13"/>
                  <a:gd name="T18" fmla="*/ 8 w 9"/>
                  <a:gd name="T19" fmla="*/ 9 h 13"/>
                  <a:gd name="T20" fmla="*/ 8 w 9"/>
                  <a:gd name="T21" fmla="*/ 12 h 13"/>
                  <a:gd name="T22" fmla="*/ 7 w 9"/>
                  <a:gd name="T23" fmla="*/ 13 h 13"/>
                  <a:gd name="T24" fmla="*/ 3 w 9"/>
                  <a:gd name="T25" fmla="*/ 6 h 13"/>
                  <a:gd name="T26" fmla="*/ 3 w 9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3">
                    <a:moveTo>
                      <a:pt x="7" y="13"/>
                    </a:moveTo>
                    <a:cubicBezTo>
                      <a:pt x="6" y="13"/>
                      <a:pt x="6" y="13"/>
                      <a:pt x="5" y="1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0" y="6"/>
                      <a:pt x="0" y="5"/>
                      <a:pt x="1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8" y="0"/>
                      <a:pt x="8" y="1"/>
                    </a:cubicBezTo>
                    <a:cubicBezTo>
                      <a:pt x="9" y="2"/>
                      <a:pt x="9" y="3"/>
                      <a:pt x="8" y="4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589DC23-E5E3-B21F-CE46-9BEB362767C9}"/>
                  </a:ext>
                </a:extLst>
              </p:cNvPr>
              <p:cNvSpPr/>
              <p:nvPr/>
            </p:nvSpPr>
            <p:spPr bwMode="auto">
              <a:xfrm>
                <a:off x="6607176" y="2794001"/>
                <a:ext cx="95250" cy="57150"/>
              </a:xfrm>
              <a:custGeom>
                <a:avLst/>
                <a:gdLst>
                  <a:gd name="T0" fmla="*/ 1 w 25"/>
                  <a:gd name="T1" fmla="*/ 6 h 15"/>
                  <a:gd name="T2" fmla="*/ 6 w 25"/>
                  <a:gd name="T3" fmla="*/ 9 h 15"/>
                  <a:gd name="T4" fmla="*/ 12 w 25"/>
                  <a:gd name="T5" fmla="*/ 11 h 15"/>
                  <a:gd name="T6" fmla="*/ 17 w 25"/>
                  <a:gd name="T7" fmla="*/ 13 h 15"/>
                  <a:gd name="T8" fmla="*/ 22 w 25"/>
                  <a:gd name="T9" fmla="*/ 15 h 15"/>
                  <a:gd name="T10" fmla="*/ 24 w 25"/>
                  <a:gd name="T11" fmla="*/ 11 h 15"/>
                  <a:gd name="T12" fmla="*/ 15 w 25"/>
                  <a:gd name="T13" fmla="*/ 2 h 15"/>
                  <a:gd name="T14" fmla="*/ 3 w 25"/>
                  <a:gd name="T15" fmla="*/ 2 h 15"/>
                  <a:gd name="T16" fmla="*/ 1 w 25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5">
                    <a:moveTo>
                      <a:pt x="1" y="6"/>
                    </a:moveTo>
                    <a:cubicBezTo>
                      <a:pt x="2" y="7"/>
                      <a:pt x="4" y="8"/>
                      <a:pt x="6" y="9"/>
                    </a:cubicBezTo>
                    <a:cubicBezTo>
                      <a:pt x="8" y="10"/>
                      <a:pt x="10" y="10"/>
                      <a:pt x="12" y="11"/>
                    </a:cubicBezTo>
                    <a:cubicBezTo>
                      <a:pt x="13" y="12"/>
                      <a:pt x="15" y="13"/>
                      <a:pt x="17" y="13"/>
                    </a:cubicBezTo>
                    <a:cubicBezTo>
                      <a:pt x="19" y="14"/>
                      <a:pt x="20" y="15"/>
                      <a:pt x="22" y="15"/>
                    </a:cubicBezTo>
                    <a:cubicBezTo>
                      <a:pt x="24" y="15"/>
                      <a:pt x="25" y="14"/>
                      <a:pt x="24" y="11"/>
                    </a:cubicBezTo>
                    <a:cubicBezTo>
                      <a:pt x="24" y="8"/>
                      <a:pt x="21" y="5"/>
                      <a:pt x="15" y="2"/>
                    </a:cubicBezTo>
                    <a:cubicBezTo>
                      <a:pt x="10" y="0"/>
                      <a:pt x="5" y="0"/>
                      <a:pt x="3" y="2"/>
                    </a:cubicBezTo>
                    <a:cubicBezTo>
                      <a:pt x="0" y="3"/>
                      <a:pt x="0" y="5"/>
                      <a:pt x="1" y="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DD1D8A1-5E64-6F92-F1B4-60A270FF0C97}"/>
                  </a:ext>
                </a:extLst>
              </p:cNvPr>
              <p:cNvSpPr/>
              <p:nvPr/>
            </p:nvSpPr>
            <p:spPr bwMode="auto">
              <a:xfrm>
                <a:off x="6418263" y="2749551"/>
                <a:ext cx="101600" cy="38100"/>
              </a:xfrm>
              <a:custGeom>
                <a:avLst/>
                <a:gdLst>
                  <a:gd name="T0" fmla="*/ 25 w 27"/>
                  <a:gd name="T1" fmla="*/ 9 h 10"/>
                  <a:gd name="T2" fmla="*/ 19 w 27"/>
                  <a:gd name="T3" fmla="*/ 9 h 10"/>
                  <a:gd name="T4" fmla="*/ 14 w 27"/>
                  <a:gd name="T5" fmla="*/ 9 h 10"/>
                  <a:gd name="T6" fmla="*/ 8 w 27"/>
                  <a:gd name="T7" fmla="*/ 10 h 10"/>
                  <a:gd name="T8" fmla="*/ 2 w 27"/>
                  <a:gd name="T9" fmla="*/ 10 h 10"/>
                  <a:gd name="T10" fmla="*/ 2 w 27"/>
                  <a:gd name="T11" fmla="*/ 5 h 10"/>
                  <a:gd name="T12" fmla="*/ 13 w 27"/>
                  <a:gd name="T13" fmla="*/ 0 h 10"/>
                  <a:gd name="T14" fmla="*/ 25 w 27"/>
                  <a:gd name="T15" fmla="*/ 4 h 10"/>
                  <a:gd name="T16" fmla="*/ 25 w 2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0">
                    <a:moveTo>
                      <a:pt x="25" y="9"/>
                    </a:moveTo>
                    <a:cubicBezTo>
                      <a:pt x="23" y="9"/>
                      <a:pt x="21" y="9"/>
                      <a:pt x="19" y="9"/>
                    </a:cubicBezTo>
                    <a:cubicBezTo>
                      <a:pt x="17" y="9"/>
                      <a:pt x="15" y="9"/>
                      <a:pt x="14" y="9"/>
                    </a:cubicBezTo>
                    <a:cubicBezTo>
                      <a:pt x="12" y="10"/>
                      <a:pt x="10" y="10"/>
                      <a:pt x="8" y="10"/>
                    </a:cubicBezTo>
                    <a:cubicBezTo>
                      <a:pt x="6" y="10"/>
                      <a:pt x="4" y="10"/>
                      <a:pt x="2" y="10"/>
                    </a:cubicBezTo>
                    <a:cubicBezTo>
                      <a:pt x="1" y="9"/>
                      <a:pt x="0" y="7"/>
                      <a:pt x="2" y="5"/>
                    </a:cubicBezTo>
                    <a:cubicBezTo>
                      <a:pt x="3" y="3"/>
                      <a:pt x="7" y="0"/>
                      <a:pt x="13" y="0"/>
                    </a:cubicBezTo>
                    <a:cubicBezTo>
                      <a:pt x="19" y="0"/>
                      <a:pt x="23" y="2"/>
                      <a:pt x="25" y="4"/>
                    </a:cubicBezTo>
                    <a:cubicBezTo>
                      <a:pt x="27" y="6"/>
                      <a:pt x="26" y="8"/>
                      <a:pt x="25" y="9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F6F5336-1A78-AF1D-5BAF-209B316F659A}"/>
                  </a:ext>
                </a:extLst>
              </p:cNvPr>
              <p:cNvSpPr/>
              <p:nvPr/>
            </p:nvSpPr>
            <p:spPr bwMode="auto">
              <a:xfrm>
                <a:off x="6557963" y="2998788"/>
                <a:ext cx="125413" cy="93663"/>
              </a:xfrm>
              <a:custGeom>
                <a:avLst/>
                <a:gdLst>
                  <a:gd name="T0" fmla="*/ 26 w 33"/>
                  <a:gd name="T1" fmla="*/ 1 h 25"/>
                  <a:gd name="T2" fmla="*/ 21 w 33"/>
                  <a:gd name="T3" fmla="*/ 2 h 25"/>
                  <a:gd name="T4" fmla="*/ 4 w 33"/>
                  <a:gd name="T5" fmla="*/ 10 h 25"/>
                  <a:gd name="T6" fmla="*/ 1 w 33"/>
                  <a:gd name="T7" fmla="*/ 14 h 25"/>
                  <a:gd name="T8" fmla="*/ 20 w 33"/>
                  <a:gd name="T9" fmla="*/ 19 h 25"/>
                  <a:gd name="T10" fmla="*/ 26 w 33"/>
                  <a:gd name="T11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5">
                    <a:moveTo>
                      <a:pt x="26" y="1"/>
                    </a:moveTo>
                    <a:cubicBezTo>
                      <a:pt x="24" y="0"/>
                      <a:pt x="22" y="0"/>
                      <a:pt x="21" y="2"/>
                    </a:cubicBezTo>
                    <a:cubicBezTo>
                      <a:pt x="18" y="4"/>
                      <a:pt x="12" y="9"/>
                      <a:pt x="4" y="10"/>
                    </a:cubicBezTo>
                    <a:cubicBezTo>
                      <a:pt x="1" y="10"/>
                      <a:pt x="0" y="12"/>
                      <a:pt x="1" y="14"/>
                    </a:cubicBezTo>
                    <a:cubicBezTo>
                      <a:pt x="3" y="18"/>
                      <a:pt x="9" y="25"/>
                      <a:pt x="20" y="19"/>
                    </a:cubicBezTo>
                    <a:cubicBezTo>
                      <a:pt x="33" y="13"/>
                      <a:pt x="30" y="4"/>
                      <a:pt x="26" y="1"/>
                    </a:cubicBezTo>
                    <a:close/>
                  </a:path>
                </a:pathLst>
              </a:custGeom>
              <a:solidFill>
                <a:srgbClr val="FE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66CDA39-ED33-94B4-6B73-D308D01C3CE5}"/>
                  </a:ext>
                </a:extLst>
              </p:cNvPr>
              <p:cNvSpPr/>
              <p:nvPr/>
            </p:nvSpPr>
            <p:spPr bwMode="auto">
              <a:xfrm>
                <a:off x="6554788" y="2990851"/>
                <a:ext cx="123825" cy="95250"/>
              </a:xfrm>
              <a:custGeom>
                <a:avLst/>
                <a:gdLst>
                  <a:gd name="T0" fmla="*/ 13 w 33"/>
                  <a:gd name="T1" fmla="*/ 25 h 25"/>
                  <a:gd name="T2" fmla="*/ 1 w 33"/>
                  <a:gd name="T3" fmla="*/ 17 h 25"/>
                  <a:gd name="T4" fmla="*/ 1 w 33"/>
                  <a:gd name="T5" fmla="*/ 12 h 25"/>
                  <a:gd name="T6" fmla="*/ 4 w 33"/>
                  <a:gd name="T7" fmla="*/ 10 h 25"/>
                  <a:gd name="T8" fmla="*/ 20 w 33"/>
                  <a:gd name="T9" fmla="*/ 2 h 25"/>
                  <a:gd name="T10" fmla="*/ 28 w 33"/>
                  <a:gd name="T11" fmla="*/ 1 h 25"/>
                  <a:gd name="T12" fmla="*/ 33 w 33"/>
                  <a:gd name="T13" fmla="*/ 10 h 25"/>
                  <a:gd name="T14" fmla="*/ 22 w 33"/>
                  <a:gd name="T15" fmla="*/ 23 h 25"/>
                  <a:gd name="T16" fmla="*/ 13 w 33"/>
                  <a:gd name="T17" fmla="*/ 25 h 25"/>
                  <a:gd name="T18" fmla="*/ 25 w 33"/>
                  <a:gd name="T19" fmla="*/ 4 h 25"/>
                  <a:gd name="T20" fmla="*/ 23 w 33"/>
                  <a:gd name="T21" fmla="*/ 5 h 25"/>
                  <a:gd name="T22" fmla="*/ 5 w 33"/>
                  <a:gd name="T23" fmla="*/ 14 h 25"/>
                  <a:gd name="T24" fmla="*/ 4 w 33"/>
                  <a:gd name="T25" fmla="*/ 14 h 25"/>
                  <a:gd name="T26" fmla="*/ 4 w 33"/>
                  <a:gd name="T27" fmla="*/ 15 h 25"/>
                  <a:gd name="T28" fmla="*/ 20 w 33"/>
                  <a:gd name="T29" fmla="*/ 20 h 25"/>
                  <a:gd name="T30" fmla="*/ 29 w 33"/>
                  <a:gd name="T31" fmla="*/ 10 h 25"/>
                  <a:gd name="T32" fmla="*/ 26 w 33"/>
                  <a:gd name="T33" fmla="*/ 5 h 25"/>
                  <a:gd name="T34" fmla="*/ 26 w 33"/>
                  <a:gd name="T35" fmla="*/ 5 h 25"/>
                  <a:gd name="T36" fmla="*/ 25 w 33"/>
                  <a:gd name="T37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25">
                    <a:moveTo>
                      <a:pt x="13" y="25"/>
                    </a:moveTo>
                    <a:cubicBezTo>
                      <a:pt x="5" y="25"/>
                      <a:pt x="2" y="19"/>
                      <a:pt x="1" y="17"/>
                    </a:cubicBezTo>
                    <a:cubicBezTo>
                      <a:pt x="0" y="16"/>
                      <a:pt x="0" y="14"/>
                      <a:pt x="1" y="12"/>
                    </a:cubicBezTo>
                    <a:cubicBezTo>
                      <a:pt x="1" y="11"/>
                      <a:pt x="3" y="10"/>
                      <a:pt x="4" y="10"/>
                    </a:cubicBezTo>
                    <a:cubicBezTo>
                      <a:pt x="12" y="9"/>
                      <a:pt x="18" y="5"/>
                      <a:pt x="20" y="2"/>
                    </a:cubicBezTo>
                    <a:cubicBezTo>
                      <a:pt x="22" y="0"/>
                      <a:pt x="26" y="0"/>
                      <a:pt x="28" y="1"/>
                    </a:cubicBezTo>
                    <a:cubicBezTo>
                      <a:pt x="31" y="3"/>
                      <a:pt x="33" y="7"/>
                      <a:pt x="33" y="10"/>
                    </a:cubicBezTo>
                    <a:cubicBezTo>
                      <a:pt x="32" y="13"/>
                      <a:pt x="31" y="19"/>
                      <a:pt x="22" y="23"/>
                    </a:cubicBezTo>
                    <a:cubicBezTo>
                      <a:pt x="18" y="25"/>
                      <a:pt x="15" y="25"/>
                      <a:pt x="13" y="25"/>
                    </a:cubicBezTo>
                    <a:close/>
                    <a:moveTo>
                      <a:pt x="25" y="4"/>
                    </a:moveTo>
                    <a:cubicBezTo>
                      <a:pt x="24" y="4"/>
                      <a:pt x="23" y="5"/>
                      <a:pt x="23" y="5"/>
                    </a:cubicBezTo>
                    <a:cubicBezTo>
                      <a:pt x="20" y="8"/>
                      <a:pt x="14" y="13"/>
                      <a:pt x="5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5"/>
                      <a:pt x="4" y="15"/>
                    </a:cubicBezTo>
                    <a:cubicBezTo>
                      <a:pt x="6" y="19"/>
                      <a:pt x="10" y="24"/>
                      <a:pt x="20" y="20"/>
                    </a:cubicBezTo>
                    <a:cubicBezTo>
                      <a:pt x="25" y="17"/>
                      <a:pt x="28" y="13"/>
                      <a:pt x="29" y="10"/>
                    </a:cubicBezTo>
                    <a:cubicBezTo>
                      <a:pt x="29" y="7"/>
                      <a:pt x="27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5" y="4"/>
                      <a:pt x="25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6E4A5C7-51FE-32D8-46A7-3EC5DE2DBD87}"/>
                  </a:ext>
                </a:extLst>
              </p:cNvPr>
              <p:cNvSpPr/>
              <p:nvPr/>
            </p:nvSpPr>
            <p:spPr bwMode="auto">
              <a:xfrm>
                <a:off x="6350001" y="2760663"/>
                <a:ext cx="182563" cy="166688"/>
              </a:xfrm>
              <a:custGeom>
                <a:avLst/>
                <a:gdLst>
                  <a:gd name="T0" fmla="*/ 23 w 48"/>
                  <a:gd name="T1" fmla="*/ 44 h 44"/>
                  <a:gd name="T2" fmla="*/ 16 w 48"/>
                  <a:gd name="T3" fmla="*/ 43 h 44"/>
                  <a:gd name="T4" fmla="*/ 3 w 48"/>
                  <a:gd name="T5" fmla="*/ 32 h 44"/>
                  <a:gd name="T6" fmla="*/ 2 w 48"/>
                  <a:gd name="T7" fmla="*/ 15 h 44"/>
                  <a:gd name="T8" fmla="*/ 14 w 48"/>
                  <a:gd name="T9" fmla="*/ 3 h 44"/>
                  <a:gd name="T10" fmla="*/ 30 w 48"/>
                  <a:gd name="T11" fmla="*/ 2 h 44"/>
                  <a:gd name="T12" fmla="*/ 44 w 48"/>
                  <a:gd name="T13" fmla="*/ 30 h 44"/>
                  <a:gd name="T14" fmla="*/ 23 w 48"/>
                  <a:gd name="T15" fmla="*/ 44 h 44"/>
                  <a:gd name="T16" fmla="*/ 23 w 48"/>
                  <a:gd name="T17" fmla="*/ 4 h 44"/>
                  <a:gd name="T18" fmla="*/ 15 w 48"/>
                  <a:gd name="T19" fmla="*/ 6 h 44"/>
                  <a:gd name="T20" fmla="*/ 6 w 48"/>
                  <a:gd name="T21" fmla="*/ 16 h 44"/>
                  <a:gd name="T22" fmla="*/ 7 w 48"/>
                  <a:gd name="T23" fmla="*/ 30 h 44"/>
                  <a:gd name="T24" fmla="*/ 17 w 48"/>
                  <a:gd name="T25" fmla="*/ 39 h 44"/>
                  <a:gd name="T26" fmla="*/ 31 w 48"/>
                  <a:gd name="T27" fmla="*/ 39 h 44"/>
                  <a:gd name="T28" fmla="*/ 40 w 48"/>
                  <a:gd name="T29" fmla="*/ 28 h 44"/>
                  <a:gd name="T30" fmla="*/ 39 w 48"/>
                  <a:gd name="T31" fmla="*/ 15 h 44"/>
                  <a:gd name="T32" fmla="*/ 29 w 48"/>
                  <a:gd name="T33" fmla="*/ 5 h 44"/>
                  <a:gd name="T34" fmla="*/ 23 w 48"/>
                  <a:gd name="T35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8" h="44">
                    <a:moveTo>
                      <a:pt x="23" y="44"/>
                    </a:moveTo>
                    <a:cubicBezTo>
                      <a:pt x="21" y="44"/>
                      <a:pt x="18" y="44"/>
                      <a:pt x="16" y="43"/>
                    </a:cubicBezTo>
                    <a:cubicBezTo>
                      <a:pt x="10" y="41"/>
                      <a:pt x="6" y="37"/>
                      <a:pt x="3" y="32"/>
                    </a:cubicBezTo>
                    <a:cubicBezTo>
                      <a:pt x="1" y="27"/>
                      <a:pt x="0" y="21"/>
                      <a:pt x="2" y="15"/>
                    </a:cubicBezTo>
                    <a:cubicBezTo>
                      <a:pt x="4" y="10"/>
                      <a:pt x="8" y="5"/>
                      <a:pt x="14" y="3"/>
                    </a:cubicBezTo>
                    <a:cubicBezTo>
                      <a:pt x="19" y="0"/>
                      <a:pt x="25" y="0"/>
                      <a:pt x="30" y="2"/>
                    </a:cubicBezTo>
                    <a:cubicBezTo>
                      <a:pt x="42" y="6"/>
                      <a:pt x="48" y="18"/>
                      <a:pt x="44" y="30"/>
                    </a:cubicBezTo>
                    <a:cubicBezTo>
                      <a:pt x="41" y="39"/>
                      <a:pt x="32" y="44"/>
                      <a:pt x="23" y="44"/>
                    </a:cubicBezTo>
                    <a:close/>
                    <a:moveTo>
                      <a:pt x="23" y="4"/>
                    </a:moveTo>
                    <a:cubicBezTo>
                      <a:pt x="20" y="4"/>
                      <a:pt x="18" y="5"/>
                      <a:pt x="15" y="6"/>
                    </a:cubicBezTo>
                    <a:cubicBezTo>
                      <a:pt x="11" y="8"/>
                      <a:pt x="8" y="12"/>
                      <a:pt x="6" y="16"/>
                    </a:cubicBezTo>
                    <a:cubicBezTo>
                      <a:pt x="5" y="21"/>
                      <a:pt x="5" y="26"/>
                      <a:pt x="7" y="30"/>
                    </a:cubicBezTo>
                    <a:cubicBezTo>
                      <a:pt x="9" y="35"/>
                      <a:pt x="13" y="38"/>
                      <a:pt x="17" y="39"/>
                    </a:cubicBezTo>
                    <a:cubicBezTo>
                      <a:pt x="22" y="41"/>
                      <a:pt x="27" y="41"/>
                      <a:pt x="31" y="39"/>
                    </a:cubicBezTo>
                    <a:cubicBezTo>
                      <a:pt x="35" y="37"/>
                      <a:pt x="38" y="33"/>
                      <a:pt x="40" y="28"/>
                    </a:cubicBezTo>
                    <a:cubicBezTo>
                      <a:pt x="42" y="24"/>
                      <a:pt x="41" y="19"/>
                      <a:pt x="39" y="15"/>
                    </a:cubicBezTo>
                    <a:cubicBezTo>
                      <a:pt x="37" y="10"/>
                      <a:pt x="34" y="7"/>
                      <a:pt x="29" y="5"/>
                    </a:cubicBezTo>
                    <a:cubicBezTo>
                      <a:pt x="27" y="5"/>
                      <a:pt x="25" y="4"/>
                      <a:pt x="23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6CFDEF0-BF98-58BB-7709-D73250D91334}"/>
                  </a:ext>
                </a:extLst>
              </p:cNvPr>
              <p:cNvSpPr/>
              <p:nvPr/>
            </p:nvSpPr>
            <p:spPr bwMode="auto">
              <a:xfrm>
                <a:off x="6459538" y="2828926"/>
                <a:ext cx="98425" cy="158750"/>
              </a:xfrm>
              <a:custGeom>
                <a:avLst/>
                <a:gdLst>
                  <a:gd name="T0" fmla="*/ 26 w 26"/>
                  <a:gd name="T1" fmla="*/ 0 h 42"/>
                  <a:gd name="T2" fmla="*/ 21 w 26"/>
                  <a:gd name="T3" fmla="*/ 13 h 42"/>
                  <a:gd name="T4" fmla="*/ 9 w 26"/>
                  <a:gd name="T5" fmla="*/ 18 h 42"/>
                  <a:gd name="T6" fmla="*/ 3 w 26"/>
                  <a:gd name="T7" fmla="*/ 21 h 42"/>
                  <a:gd name="T8" fmla="*/ 12 w 26"/>
                  <a:gd name="T9" fmla="*/ 40 h 42"/>
                  <a:gd name="T10" fmla="*/ 17 w 26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42">
                    <a:moveTo>
                      <a:pt x="26" y="0"/>
                    </a:moveTo>
                    <a:cubicBezTo>
                      <a:pt x="21" y="13"/>
                      <a:pt x="21" y="13"/>
                      <a:pt x="21" y="13"/>
                    </a:cubicBezTo>
                    <a:cubicBezTo>
                      <a:pt x="19" y="17"/>
                      <a:pt x="14" y="20"/>
                      <a:pt x="9" y="18"/>
                    </a:cubicBezTo>
                    <a:cubicBezTo>
                      <a:pt x="6" y="17"/>
                      <a:pt x="4" y="19"/>
                      <a:pt x="3" y="21"/>
                    </a:cubicBezTo>
                    <a:cubicBezTo>
                      <a:pt x="0" y="29"/>
                      <a:pt x="4" y="38"/>
                      <a:pt x="12" y="40"/>
                    </a:cubicBezTo>
                    <a:cubicBezTo>
                      <a:pt x="17" y="42"/>
                      <a:pt x="17" y="42"/>
                      <a:pt x="17" y="42"/>
                    </a:cubicBezTo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BC82DF0-8803-B43B-4395-37B1E2AD4BCE}"/>
                  </a:ext>
                </a:extLst>
              </p:cNvPr>
              <p:cNvSpPr/>
              <p:nvPr/>
            </p:nvSpPr>
            <p:spPr bwMode="auto">
              <a:xfrm>
                <a:off x="6456363" y="2820988"/>
                <a:ext cx="109538" cy="173038"/>
              </a:xfrm>
              <a:custGeom>
                <a:avLst/>
                <a:gdLst>
                  <a:gd name="T0" fmla="*/ 18 w 29"/>
                  <a:gd name="T1" fmla="*/ 46 h 46"/>
                  <a:gd name="T2" fmla="*/ 17 w 29"/>
                  <a:gd name="T3" fmla="*/ 46 h 46"/>
                  <a:gd name="T4" fmla="*/ 12 w 29"/>
                  <a:gd name="T5" fmla="*/ 44 h 46"/>
                  <a:gd name="T6" fmla="*/ 3 w 29"/>
                  <a:gd name="T7" fmla="*/ 35 h 46"/>
                  <a:gd name="T8" fmla="*/ 2 w 29"/>
                  <a:gd name="T9" fmla="*/ 22 h 46"/>
                  <a:gd name="T10" fmla="*/ 5 w 29"/>
                  <a:gd name="T11" fmla="*/ 19 h 46"/>
                  <a:gd name="T12" fmla="*/ 11 w 29"/>
                  <a:gd name="T13" fmla="*/ 18 h 46"/>
                  <a:gd name="T14" fmla="*/ 16 w 29"/>
                  <a:gd name="T15" fmla="*/ 18 h 46"/>
                  <a:gd name="T16" fmla="*/ 20 w 29"/>
                  <a:gd name="T17" fmla="*/ 14 h 46"/>
                  <a:gd name="T18" fmla="*/ 25 w 29"/>
                  <a:gd name="T19" fmla="*/ 1 h 46"/>
                  <a:gd name="T20" fmla="*/ 27 w 29"/>
                  <a:gd name="T21" fmla="*/ 0 h 46"/>
                  <a:gd name="T22" fmla="*/ 28 w 29"/>
                  <a:gd name="T23" fmla="*/ 2 h 46"/>
                  <a:gd name="T24" fmla="*/ 24 w 29"/>
                  <a:gd name="T25" fmla="*/ 15 h 46"/>
                  <a:gd name="T26" fmla="*/ 18 w 29"/>
                  <a:gd name="T27" fmla="*/ 22 h 46"/>
                  <a:gd name="T28" fmla="*/ 9 w 29"/>
                  <a:gd name="T29" fmla="*/ 22 h 46"/>
                  <a:gd name="T30" fmla="*/ 6 w 29"/>
                  <a:gd name="T31" fmla="*/ 24 h 46"/>
                  <a:gd name="T32" fmla="*/ 6 w 29"/>
                  <a:gd name="T33" fmla="*/ 34 h 46"/>
                  <a:gd name="T34" fmla="*/ 14 w 29"/>
                  <a:gd name="T35" fmla="*/ 41 h 46"/>
                  <a:gd name="T36" fmla="*/ 19 w 29"/>
                  <a:gd name="T37" fmla="*/ 42 h 46"/>
                  <a:gd name="T38" fmla="*/ 20 w 29"/>
                  <a:gd name="T39" fmla="*/ 45 h 46"/>
                  <a:gd name="T40" fmla="*/ 18 w 29"/>
                  <a:gd name="T4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46">
                    <a:moveTo>
                      <a:pt x="18" y="46"/>
                    </a:moveTo>
                    <a:cubicBezTo>
                      <a:pt x="17" y="46"/>
                      <a:pt x="17" y="46"/>
                      <a:pt x="17" y="46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8" y="43"/>
                      <a:pt x="5" y="40"/>
                      <a:pt x="3" y="35"/>
                    </a:cubicBezTo>
                    <a:cubicBezTo>
                      <a:pt x="1" y="31"/>
                      <a:pt x="0" y="27"/>
                      <a:pt x="2" y="22"/>
                    </a:cubicBezTo>
                    <a:cubicBezTo>
                      <a:pt x="3" y="21"/>
                      <a:pt x="4" y="19"/>
                      <a:pt x="5" y="19"/>
                    </a:cubicBezTo>
                    <a:cubicBezTo>
                      <a:pt x="7" y="18"/>
                      <a:pt x="9" y="18"/>
                      <a:pt x="11" y="18"/>
                    </a:cubicBezTo>
                    <a:cubicBezTo>
                      <a:pt x="12" y="19"/>
                      <a:pt x="14" y="19"/>
                      <a:pt x="16" y="18"/>
                    </a:cubicBezTo>
                    <a:cubicBezTo>
                      <a:pt x="18" y="17"/>
                      <a:pt x="19" y="16"/>
                      <a:pt x="20" y="1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8" y="0"/>
                      <a:pt x="29" y="1"/>
                      <a:pt x="28" y="2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5" y="23"/>
                      <a:pt x="12" y="23"/>
                      <a:pt x="9" y="22"/>
                    </a:cubicBezTo>
                    <a:cubicBezTo>
                      <a:pt x="8" y="22"/>
                      <a:pt x="6" y="22"/>
                      <a:pt x="6" y="24"/>
                    </a:cubicBezTo>
                    <a:cubicBezTo>
                      <a:pt x="5" y="27"/>
                      <a:pt x="5" y="31"/>
                      <a:pt x="6" y="34"/>
                    </a:cubicBezTo>
                    <a:cubicBezTo>
                      <a:pt x="8" y="37"/>
                      <a:pt x="10" y="39"/>
                      <a:pt x="14" y="41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0" y="43"/>
                      <a:pt x="20" y="44"/>
                      <a:pt x="20" y="45"/>
                    </a:cubicBezTo>
                    <a:cubicBezTo>
                      <a:pt x="20" y="46"/>
                      <a:pt x="19" y="46"/>
                      <a:pt x="18" y="4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C0EB716-B1AD-06D0-5FC0-807FA4A8FD19}"/>
                  </a:ext>
                </a:extLst>
              </p:cNvPr>
              <p:cNvSpPr/>
              <p:nvPr/>
            </p:nvSpPr>
            <p:spPr bwMode="auto">
              <a:xfrm>
                <a:off x="6557963" y="2787651"/>
                <a:ext cx="204788" cy="200025"/>
              </a:xfrm>
              <a:custGeom>
                <a:avLst/>
                <a:gdLst>
                  <a:gd name="T0" fmla="*/ 28 w 54"/>
                  <a:gd name="T1" fmla="*/ 53 h 53"/>
                  <a:gd name="T2" fmla="*/ 20 w 54"/>
                  <a:gd name="T3" fmla="*/ 52 h 53"/>
                  <a:gd name="T4" fmla="*/ 4 w 54"/>
                  <a:gd name="T5" fmla="*/ 20 h 53"/>
                  <a:gd name="T6" fmla="*/ 36 w 54"/>
                  <a:gd name="T7" fmla="*/ 5 h 53"/>
                  <a:gd name="T8" fmla="*/ 50 w 54"/>
                  <a:gd name="T9" fmla="*/ 17 h 53"/>
                  <a:gd name="T10" fmla="*/ 51 w 54"/>
                  <a:gd name="T11" fmla="*/ 37 h 53"/>
                  <a:gd name="T12" fmla="*/ 28 w 54"/>
                  <a:gd name="T13" fmla="*/ 53 h 53"/>
                  <a:gd name="T14" fmla="*/ 28 w 54"/>
                  <a:gd name="T15" fmla="*/ 7 h 53"/>
                  <a:gd name="T16" fmla="*/ 8 w 54"/>
                  <a:gd name="T17" fmla="*/ 21 h 53"/>
                  <a:gd name="T18" fmla="*/ 21 w 54"/>
                  <a:gd name="T19" fmla="*/ 48 h 53"/>
                  <a:gd name="T20" fmla="*/ 48 w 54"/>
                  <a:gd name="T21" fmla="*/ 35 h 53"/>
                  <a:gd name="T22" fmla="*/ 35 w 54"/>
                  <a:gd name="T23" fmla="*/ 8 h 53"/>
                  <a:gd name="T24" fmla="*/ 28 w 54"/>
                  <a:gd name="T25" fmla="*/ 7 h 53"/>
                  <a:gd name="T26" fmla="*/ 50 w 54"/>
                  <a:gd name="T27" fmla="*/ 36 h 53"/>
                  <a:gd name="T28" fmla="*/ 50 w 54"/>
                  <a:gd name="T29" fmla="*/ 3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53">
                    <a:moveTo>
                      <a:pt x="28" y="53"/>
                    </a:moveTo>
                    <a:cubicBezTo>
                      <a:pt x="25" y="53"/>
                      <a:pt x="22" y="53"/>
                      <a:pt x="20" y="52"/>
                    </a:cubicBezTo>
                    <a:cubicBezTo>
                      <a:pt x="7" y="47"/>
                      <a:pt x="0" y="33"/>
                      <a:pt x="4" y="20"/>
                    </a:cubicBezTo>
                    <a:cubicBezTo>
                      <a:pt x="9" y="7"/>
                      <a:pt x="23" y="0"/>
                      <a:pt x="36" y="5"/>
                    </a:cubicBezTo>
                    <a:cubicBezTo>
                      <a:pt x="42" y="7"/>
                      <a:pt x="47" y="11"/>
                      <a:pt x="50" y="17"/>
                    </a:cubicBezTo>
                    <a:cubicBezTo>
                      <a:pt x="53" y="23"/>
                      <a:pt x="54" y="30"/>
                      <a:pt x="51" y="37"/>
                    </a:cubicBezTo>
                    <a:cubicBezTo>
                      <a:pt x="48" y="47"/>
                      <a:pt x="38" y="53"/>
                      <a:pt x="28" y="53"/>
                    </a:cubicBezTo>
                    <a:close/>
                    <a:moveTo>
                      <a:pt x="28" y="7"/>
                    </a:moveTo>
                    <a:cubicBezTo>
                      <a:pt x="19" y="7"/>
                      <a:pt x="11" y="13"/>
                      <a:pt x="8" y="21"/>
                    </a:cubicBezTo>
                    <a:cubicBezTo>
                      <a:pt x="4" y="32"/>
                      <a:pt x="10" y="44"/>
                      <a:pt x="21" y="48"/>
                    </a:cubicBezTo>
                    <a:cubicBezTo>
                      <a:pt x="32" y="52"/>
                      <a:pt x="44" y="46"/>
                      <a:pt x="48" y="35"/>
                    </a:cubicBezTo>
                    <a:cubicBezTo>
                      <a:pt x="51" y="24"/>
                      <a:pt x="46" y="12"/>
                      <a:pt x="35" y="8"/>
                    </a:cubicBezTo>
                    <a:cubicBezTo>
                      <a:pt x="32" y="8"/>
                      <a:pt x="30" y="7"/>
                      <a:pt x="28" y="7"/>
                    </a:cubicBezTo>
                    <a:close/>
                    <a:moveTo>
                      <a:pt x="50" y="36"/>
                    </a:moveTo>
                    <a:cubicBezTo>
                      <a:pt x="50" y="36"/>
                      <a:pt x="50" y="36"/>
                      <a:pt x="50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517A0E1-312C-7306-A1FA-5EBC66FF7FC7}"/>
                  </a:ext>
                </a:extLst>
              </p:cNvPr>
              <p:cNvSpPr/>
              <p:nvPr/>
            </p:nvSpPr>
            <p:spPr bwMode="auto">
              <a:xfrm>
                <a:off x="6505576" y="2832101"/>
                <a:ext cx="79375" cy="46038"/>
              </a:xfrm>
              <a:custGeom>
                <a:avLst/>
                <a:gdLst>
                  <a:gd name="T0" fmla="*/ 19 w 21"/>
                  <a:gd name="T1" fmla="*/ 12 h 12"/>
                  <a:gd name="T2" fmla="*/ 18 w 21"/>
                  <a:gd name="T3" fmla="*/ 11 h 12"/>
                  <a:gd name="T4" fmla="*/ 3 w 21"/>
                  <a:gd name="T5" fmla="*/ 8 h 12"/>
                  <a:gd name="T6" fmla="*/ 0 w 21"/>
                  <a:gd name="T7" fmla="*/ 7 h 12"/>
                  <a:gd name="T8" fmla="*/ 1 w 21"/>
                  <a:gd name="T9" fmla="*/ 4 h 12"/>
                  <a:gd name="T10" fmla="*/ 20 w 21"/>
                  <a:gd name="T11" fmla="*/ 8 h 12"/>
                  <a:gd name="T12" fmla="*/ 21 w 21"/>
                  <a:gd name="T13" fmla="*/ 11 h 12"/>
                  <a:gd name="T14" fmla="*/ 19 w 21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2">
                    <a:moveTo>
                      <a:pt x="19" y="12"/>
                    </a:moveTo>
                    <a:cubicBezTo>
                      <a:pt x="19" y="12"/>
                      <a:pt x="18" y="12"/>
                      <a:pt x="18" y="11"/>
                    </a:cubicBezTo>
                    <a:cubicBezTo>
                      <a:pt x="10" y="4"/>
                      <a:pt x="3" y="7"/>
                      <a:pt x="3" y="8"/>
                    </a:cubicBezTo>
                    <a:cubicBezTo>
                      <a:pt x="2" y="8"/>
                      <a:pt x="1" y="8"/>
                      <a:pt x="0" y="7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4" y="2"/>
                      <a:pt x="12" y="0"/>
                      <a:pt x="20" y="8"/>
                    </a:cubicBezTo>
                    <a:cubicBezTo>
                      <a:pt x="21" y="9"/>
                      <a:pt x="21" y="10"/>
                      <a:pt x="21" y="11"/>
                    </a:cubicBezTo>
                    <a:cubicBezTo>
                      <a:pt x="20" y="12"/>
                      <a:pt x="20" y="12"/>
                      <a:pt x="19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91A94AA-C01D-37C9-DC46-8CDECC4D7B3A}"/>
                  </a:ext>
                </a:extLst>
              </p:cNvPr>
              <p:cNvSpPr/>
              <p:nvPr/>
            </p:nvSpPr>
            <p:spPr bwMode="auto">
              <a:xfrm>
                <a:off x="6878638" y="3382963"/>
                <a:ext cx="695325" cy="1541463"/>
              </a:xfrm>
              <a:custGeom>
                <a:avLst/>
                <a:gdLst>
                  <a:gd name="T0" fmla="*/ 182 w 184"/>
                  <a:gd name="T1" fmla="*/ 408 h 408"/>
                  <a:gd name="T2" fmla="*/ 182 w 184"/>
                  <a:gd name="T3" fmla="*/ 408 h 408"/>
                  <a:gd name="T4" fmla="*/ 5 w 184"/>
                  <a:gd name="T5" fmla="*/ 406 h 408"/>
                  <a:gd name="T6" fmla="*/ 3 w 184"/>
                  <a:gd name="T7" fmla="*/ 404 h 408"/>
                  <a:gd name="T8" fmla="*/ 0 w 184"/>
                  <a:gd name="T9" fmla="*/ 3 h 408"/>
                  <a:gd name="T10" fmla="*/ 2 w 184"/>
                  <a:gd name="T11" fmla="*/ 1 h 408"/>
                  <a:gd name="T12" fmla="*/ 58 w 184"/>
                  <a:gd name="T13" fmla="*/ 0 h 408"/>
                  <a:gd name="T14" fmla="*/ 59 w 184"/>
                  <a:gd name="T15" fmla="*/ 0 h 408"/>
                  <a:gd name="T16" fmla="*/ 169 w 184"/>
                  <a:gd name="T17" fmla="*/ 76 h 408"/>
                  <a:gd name="T18" fmla="*/ 184 w 184"/>
                  <a:gd name="T19" fmla="*/ 406 h 408"/>
                  <a:gd name="T20" fmla="*/ 183 w 184"/>
                  <a:gd name="T21" fmla="*/ 407 h 408"/>
                  <a:gd name="T22" fmla="*/ 182 w 184"/>
                  <a:gd name="T23" fmla="*/ 408 h 408"/>
                  <a:gd name="T24" fmla="*/ 7 w 184"/>
                  <a:gd name="T25" fmla="*/ 402 h 408"/>
                  <a:gd name="T26" fmla="*/ 180 w 184"/>
                  <a:gd name="T27" fmla="*/ 404 h 408"/>
                  <a:gd name="T28" fmla="*/ 165 w 184"/>
                  <a:gd name="T29" fmla="*/ 77 h 408"/>
                  <a:gd name="T30" fmla="*/ 59 w 184"/>
                  <a:gd name="T31" fmla="*/ 4 h 408"/>
                  <a:gd name="T32" fmla="*/ 4 w 184"/>
                  <a:gd name="T33" fmla="*/ 5 h 408"/>
                  <a:gd name="T34" fmla="*/ 7 w 184"/>
                  <a:gd name="T35" fmla="*/ 40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408">
                    <a:moveTo>
                      <a:pt x="182" y="408"/>
                    </a:moveTo>
                    <a:cubicBezTo>
                      <a:pt x="182" y="408"/>
                      <a:pt x="182" y="408"/>
                      <a:pt x="182" y="408"/>
                    </a:cubicBezTo>
                    <a:cubicBezTo>
                      <a:pt x="5" y="406"/>
                      <a:pt x="5" y="406"/>
                      <a:pt x="5" y="406"/>
                    </a:cubicBezTo>
                    <a:cubicBezTo>
                      <a:pt x="4" y="406"/>
                      <a:pt x="3" y="405"/>
                      <a:pt x="3" y="40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113" y="0"/>
                      <a:pt x="158" y="32"/>
                      <a:pt x="169" y="76"/>
                    </a:cubicBezTo>
                    <a:cubicBezTo>
                      <a:pt x="184" y="406"/>
                      <a:pt x="184" y="406"/>
                      <a:pt x="184" y="406"/>
                    </a:cubicBezTo>
                    <a:cubicBezTo>
                      <a:pt x="184" y="406"/>
                      <a:pt x="183" y="407"/>
                      <a:pt x="183" y="407"/>
                    </a:cubicBezTo>
                    <a:cubicBezTo>
                      <a:pt x="183" y="407"/>
                      <a:pt x="182" y="408"/>
                      <a:pt x="182" y="408"/>
                    </a:cubicBezTo>
                    <a:close/>
                    <a:moveTo>
                      <a:pt x="7" y="402"/>
                    </a:moveTo>
                    <a:cubicBezTo>
                      <a:pt x="180" y="404"/>
                      <a:pt x="180" y="404"/>
                      <a:pt x="180" y="404"/>
                    </a:cubicBezTo>
                    <a:cubicBezTo>
                      <a:pt x="165" y="77"/>
                      <a:pt x="165" y="77"/>
                      <a:pt x="165" y="77"/>
                    </a:cubicBezTo>
                    <a:cubicBezTo>
                      <a:pt x="153" y="27"/>
                      <a:pt x="102" y="4"/>
                      <a:pt x="59" y="4"/>
                    </a:cubicBezTo>
                    <a:cubicBezTo>
                      <a:pt x="4" y="5"/>
                      <a:pt x="4" y="5"/>
                      <a:pt x="4" y="5"/>
                    </a:cubicBezTo>
                    <a:lnTo>
                      <a:pt x="7" y="402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553A8C6-F757-C194-A607-AD79EF042AC4}"/>
                  </a:ext>
                </a:extLst>
              </p:cNvPr>
              <p:cNvSpPr/>
              <p:nvPr/>
            </p:nvSpPr>
            <p:spPr bwMode="auto">
              <a:xfrm>
                <a:off x="6497638" y="3395663"/>
                <a:ext cx="400050" cy="1517650"/>
              </a:xfrm>
              <a:custGeom>
                <a:avLst/>
                <a:gdLst>
                  <a:gd name="T0" fmla="*/ 106 w 106"/>
                  <a:gd name="T1" fmla="*/ 402 h 402"/>
                  <a:gd name="T2" fmla="*/ 2 w 106"/>
                  <a:gd name="T3" fmla="*/ 402 h 402"/>
                  <a:gd name="T4" fmla="*/ 0 w 106"/>
                  <a:gd name="T5" fmla="*/ 0 h 402"/>
                  <a:gd name="T6" fmla="*/ 103 w 106"/>
                  <a:gd name="T7" fmla="*/ 0 h 402"/>
                  <a:gd name="T8" fmla="*/ 103 w 106"/>
                  <a:gd name="T9" fmla="*/ 0 h 402"/>
                  <a:gd name="T10" fmla="*/ 106 w 106"/>
                  <a:gd name="T11" fmla="*/ 402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402">
                    <a:moveTo>
                      <a:pt x="106" y="402"/>
                    </a:moveTo>
                    <a:cubicBezTo>
                      <a:pt x="2" y="402"/>
                      <a:pt x="2" y="402"/>
                      <a:pt x="2" y="40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19"/>
                      <a:pt x="71" y="19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lnTo>
                      <a:pt x="106" y="402"/>
                    </a:lnTo>
                    <a:close/>
                  </a:path>
                </a:pathLst>
              </a:cu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A06DB84-AB25-6EFC-F0FF-C924633423E6}"/>
                  </a:ext>
                </a:extLst>
              </p:cNvPr>
              <p:cNvSpPr/>
              <p:nvPr/>
            </p:nvSpPr>
            <p:spPr bwMode="auto">
              <a:xfrm>
                <a:off x="6497638" y="3365501"/>
                <a:ext cx="388938" cy="127000"/>
              </a:xfrm>
              <a:custGeom>
                <a:avLst/>
                <a:gdLst>
                  <a:gd name="T0" fmla="*/ 103 w 103"/>
                  <a:gd name="T1" fmla="*/ 0 h 34"/>
                  <a:gd name="T2" fmla="*/ 0 w 103"/>
                  <a:gd name="T3" fmla="*/ 1 h 34"/>
                  <a:gd name="T4" fmla="*/ 0 w 103"/>
                  <a:gd name="T5" fmla="*/ 17 h 34"/>
                  <a:gd name="T6" fmla="*/ 103 w 103"/>
                  <a:gd name="T7" fmla="*/ 16 h 34"/>
                  <a:gd name="T8" fmla="*/ 103 w 103"/>
                  <a:gd name="T9" fmla="*/ 16 h 34"/>
                  <a:gd name="T10" fmla="*/ 103 w 103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34">
                    <a:moveTo>
                      <a:pt x="103" y="0"/>
                    </a:moveTo>
                    <a:cubicBezTo>
                      <a:pt x="71" y="17"/>
                      <a:pt x="32" y="18"/>
                      <a:pt x="0" y="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2" y="34"/>
                      <a:pt x="71" y="34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0"/>
                      <a:pt x="103" y="0"/>
                      <a:pt x="1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4049D65-F6D4-B33D-78FF-D1EACBF53E2D}"/>
                  </a:ext>
                </a:extLst>
              </p:cNvPr>
              <p:cNvSpPr/>
              <p:nvPr/>
            </p:nvSpPr>
            <p:spPr bwMode="auto">
              <a:xfrm>
                <a:off x="6489701" y="3357563"/>
                <a:ext cx="404813" cy="128588"/>
              </a:xfrm>
              <a:custGeom>
                <a:avLst/>
                <a:gdLst>
                  <a:gd name="T0" fmla="*/ 53 w 107"/>
                  <a:gd name="T1" fmla="*/ 34 h 34"/>
                  <a:gd name="T2" fmla="*/ 1 w 107"/>
                  <a:gd name="T3" fmla="*/ 21 h 34"/>
                  <a:gd name="T4" fmla="*/ 0 w 107"/>
                  <a:gd name="T5" fmla="*/ 19 h 34"/>
                  <a:gd name="T6" fmla="*/ 0 w 107"/>
                  <a:gd name="T7" fmla="*/ 3 h 34"/>
                  <a:gd name="T8" fmla="*/ 0 w 107"/>
                  <a:gd name="T9" fmla="*/ 1 h 34"/>
                  <a:gd name="T10" fmla="*/ 2 w 107"/>
                  <a:gd name="T11" fmla="*/ 1 h 34"/>
                  <a:gd name="T12" fmla="*/ 104 w 107"/>
                  <a:gd name="T13" fmla="*/ 0 h 34"/>
                  <a:gd name="T14" fmla="*/ 106 w 107"/>
                  <a:gd name="T15" fmla="*/ 0 h 34"/>
                  <a:gd name="T16" fmla="*/ 107 w 107"/>
                  <a:gd name="T17" fmla="*/ 2 h 34"/>
                  <a:gd name="T18" fmla="*/ 107 w 107"/>
                  <a:gd name="T19" fmla="*/ 18 h 34"/>
                  <a:gd name="T20" fmla="*/ 106 w 107"/>
                  <a:gd name="T21" fmla="*/ 20 h 34"/>
                  <a:gd name="T22" fmla="*/ 53 w 107"/>
                  <a:gd name="T23" fmla="*/ 34 h 34"/>
                  <a:gd name="T24" fmla="*/ 4 w 107"/>
                  <a:gd name="T25" fmla="*/ 18 h 34"/>
                  <a:gd name="T26" fmla="*/ 103 w 107"/>
                  <a:gd name="T27" fmla="*/ 17 h 34"/>
                  <a:gd name="T28" fmla="*/ 103 w 107"/>
                  <a:gd name="T29" fmla="*/ 5 h 34"/>
                  <a:gd name="T30" fmla="*/ 4 w 107"/>
                  <a:gd name="T31" fmla="*/ 6 h 34"/>
                  <a:gd name="T32" fmla="*/ 4 w 107"/>
                  <a:gd name="T33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34">
                    <a:moveTo>
                      <a:pt x="53" y="34"/>
                    </a:moveTo>
                    <a:cubicBezTo>
                      <a:pt x="35" y="34"/>
                      <a:pt x="17" y="29"/>
                      <a:pt x="1" y="21"/>
                    </a:cubicBezTo>
                    <a:cubicBezTo>
                      <a:pt x="0" y="20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4" y="18"/>
                      <a:pt x="72" y="17"/>
                      <a:pt x="104" y="0"/>
                    </a:cubicBezTo>
                    <a:cubicBezTo>
                      <a:pt x="105" y="0"/>
                      <a:pt x="106" y="0"/>
                      <a:pt x="106" y="0"/>
                    </a:cubicBezTo>
                    <a:cubicBezTo>
                      <a:pt x="107" y="1"/>
                      <a:pt x="107" y="1"/>
                      <a:pt x="107" y="2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9"/>
                      <a:pt x="107" y="20"/>
                      <a:pt x="106" y="20"/>
                    </a:cubicBezTo>
                    <a:cubicBezTo>
                      <a:pt x="90" y="29"/>
                      <a:pt x="71" y="34"/>
                      <a:pt x="53" y="34"/>
                    </a:cubicBezTo>
                    <a:close/>
                    <a:moveTo>
                      <a:pt x="4" y="18"/>
                    </a:moveTo>
                    <a:cubicBezTo>
                      <a:pt x="35" y="34"/>
                      <a:pt x="72" y="33"/>
                      <a:pt x="103" y="17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72" y="21"/>
                      <a:pt x="35" y="21"/>
                      <a:pt x="4" y="6"/>
                    </a:cubicBezTo>
                    <a:lnTo>
                      <a:pt x="4" y="18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4A62451-C657-628C-7F63-51700310253F}"/>
                  </a:ext>
                </a:extLst>
              </p:cNvPr>
              <p:cNvSpPr/>
              <p:nvPr/>
            </p:nvSpPr>
            <p:spPr bwMode="auto">
              <a:xfrm>
                <a:off x="5248276" y="3028951"/>
                <a:ext cx="509588" cy="350838"/>
              </a:xfrm>
              <a:custGeom>
                <a:avLst/>
                <a:gdLst>
                  <a:gd name="T0" fmla="*/ 77 w 135"/>
                  <a:gd name="T1" fmla="*/ 62 h 93"/>
                  <a:gd name="T2" fmla="*/ 5 w 135"/>
                  <a:gd name="T3" fmla="*/ 84 h 93"/>
                  <a:gd name="T4" fmla="*/ 58 w 135"/>
                  <a:gd name="T5" fmla="*/ 30 h 93"/>
                  <a:gd name="T6" fmla="*/ 130 w 135"/>
                  <a:gd name="T7" fmla="*/ 9 h 93"/>
                  <a:gd name="T8" fmla="*/ 77 w 135"/>
                  <a:gd name="T9" fmla="*/ 6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93">
                    <a:moveTo>
                      <a:pt x="77" y="62"/>
                    </a:moveTo>
                    <a:cubicBezTo>
                      <a:pt x="42" y="83"/>
                      <a:pt x="10" y="93"/>
                      <a:pt x="5" y="84"/>
                    </a:cubicBezTo>
                    <a:cubicBezTo>
                      <a:pt x="0" y="75"/>
                      <a:pt x="23" y="51"/>
                      <a:pt x="58" y="30"/>
                    </a:cubicBezTo>
                    <a:cubicBezTo>
                      <a:pt x="92" y="10"/>
                      <a:pt x="125" y="0"/>
                      <a:pt x="130" y="9"/>
                    </a:cubicBezTo>
                    <a:cubicBezTo>
                      <a:pt x="135" y="17"/>
                      <a:pt x="111" y="41"/>
                      <a:pt x="77" y="62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EE908BF-4576-AF3E-D07B-688532639A7B}"/>
                  </a:ext>
                </a:extLst>
              </p:cNvPr>
              <p:cNvSpPr/>
              <p:nvPr/>
            </p:nvSpPr>
            <p:spPr bwMode="auto">
              <a:xfrm>
                <a:off x="5245101" y="3032126"/>
                <a:ext cx="523875" cy="333375"/>
              </a:xfrm>
              <a:custGeom>
                <a:avLst/>
                <a:gdLst>
                  <a:gd name="T0" fmla="*/ 14 w 139"/>
                  <a:gd name="T1" fmla="*/ 88 h 88"/>
                  <a:gd name="T2" fmla="*/ 4 w 139"/>
                  <a:gd name="T3" fmla="*/ 84 h 88"/>
                  <a:gd name="T4" fmla="*/ 16 w 139"/>
                  <a:gd name="T5" fmla="*/ 59 h 88"/>
                  <a:gd name="T6" fmla="*/ 58 w 139"/>
                  <a:gd name="T7" fmla="*/ 28 h 88"/>
                  <a:gd name="T8" fmla="*/ 105 w 139"/>
                  <a:gd name="T9" fmla="*/ 6 h 88"/>
                  <a:gd name="T10" fmla="*/ 133 w 139"/>
                  <a:gd name="T11" fmla="*/ 7 h 88"/>
                  <a:gd name="T12" fmla="*/ 79 w 139"/>
                  <a:gd name="T13" fmla="*/ 63 h 88"/>
                  <a:gd name="T14" fmla="*/ 31 w 139"/>
                  <a:gd name="T15" fmla="*/ 85 h 88"/>
                  <a:gd name="T16" fmla="*/ 14 w 139"/>
                  <a:gd name="T17" fmla="*/ 88 h 88"/>
                  <a:gd name="T18" fmla="*/ 122 w 139"/>
                  <a:gd name="T19" fmla="*/ 6 h 88"/>
                  <a:gd name="T20" fmla="*/ 106 w 139"/>
                  <a:gd name="T21" fmla="*/ 9 h 88"/>
                  <a:gd name="T22" fmla="*/ 60 w 139"/>
                  <a:gd name="T23" fmla="*/ 31 h 88"/>
                  <a:gd name="T24" fmla="*/ 19 w 139"/>
                  <a:gd name="T25" fmla="*/ 62 h 88"/>
                  <a:gd name="T26" fmla="*/ 8 w 139"/>
                  <a:gd name="T27" fmla="*/ 82 h 88"/>
                  <a:gd name="T28" fmla="*/ 30 w 139"/>
                  <a:gd name="T29" fmla="*/ 81 h 88"/>
                  <a:gd name="T30" fmla="*/ 77 w 139"/>
                  <a:gd name="T31" fmla="*/ 60 h 88"/>
                  <a:gd name="T32" fmla="*/ 129 w 139"/>
                  <a:gd name="T33" fmla="*/ 9 h 88"/>
                  <a:gd name="T34" fmla="*/ 122 w 139"/>
                  <a:gd name="T35" fmla="*/ 6 h 88"/>
                  <a:gd name="T36" fmla="*/ 78 w 139"/>
                  <a:gd name="T37" fmla="*/ 61 h 88"/>
                  <a:gd name="T38" fmla="*/ 78 w 139"/>
                  <a:gd name="T39" fmla="*/ 6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9" h="88">
                    <a:moveTo>
                      <a:pt x="14" y="88"/>
                    </a:moveTo>
                    <a:cubicBezTo>
                      <a:pt x="10" y="88"/>
                      <a:pt x="6" y="87"/>
                      <a:pt x="4" y="84"/>
                    </a:cubicBezTo>
                    <a:cubicBezTo>
                      <a:pt x="0" y="78"/>
                      <a:pt x="8" y="67"/>
                      <a:pt x="16" y="59"/>
                    </a:cubicBezTo>
                    <a:cubicBezTo>
                      <a:pt x="26" y="49"/>
                      <a:pt x="41" y="38"/>
                      <a:pt x="58" y="28"/>
                    </a:cubicBezTo>
                    <a:cubicBezTo>
                      <a:pt x="75" y="18"/>
                      <a:pt x="91" y="10"/>
                      <a:pt x="105" y="6"/>
                    </a:cubicBezTo>
                    <a:cubicBezTo>
                      <a:pt x="115" y="2"/>
                      <a:pt x="129" y="0"/>
                      <a:pt x="133" y="7"/>
                    </a:cubicBezTo>
                    <a:cubicBezTo>
                      <a:pt x="139" y="18"/>
                      <a:pt x="110" y="44"/>
                      <a:pt x="79" y="63"/>
                    </a:cubicBezTo>
                    <a:cubicBezTo>
                      <a:pt x="62" y="73"/>
                      <a:pt x="45" y="81"/>
                      <a:pt x="31" y="85"/>
                    </a:cubicBezTo>
                    <a:cubicBezTo>
                      <a:pt x="26" y="87"/>
                      <a:pt x="20" y="88"/>
                      <a:pt x="14" y="88"/>
                    </a:cubicBezTo>
                    <a:close/>
                    <a:moveTo>
                      <a:pt x="122" y="6"/>
                    </a:moveTo>
                    <a:cubicBezTo>
                      <a:pt x="118" y="6"/>
                      <a:pt x="113" y="7"/>
                      <a:pt x="106" y="9"/>
                    </a:cubicBezTo>
                    <a:cubicBezTo>
                      <a:pt x="93" y="13"/>
                      <a:pt x="76" y="21"/>
                      <a:pt x="60" y="31"/>
                    </a:cubicBezTo>
                    <a:cubicBezTo>
                      <a:pt x="43" y="41"/>
                      <a:pt x="29" y="52"/>
                      <a:pt x="19" y="62"/>
                    </a:cubicBezTo>
                    <a:cubicBezTo>
                      <a:pt x="8" y="73"/>
                      <a:pt x="6" y="79"/>
                      <a:pt x="8" y="82"/>
                    </a:cubicBezTo>
                    <a:cubicBezTo>
                      <a:pt x="9" y="85"/>
                      <a:pt x="16" y="86"/>
                      <a:pt x="30" y="81"/>
                    </a:cubicBezTo>
                    <a:cubicBezTo>
                      <a:pt x="44" y="77"/>
                      <a:pt x="60" y="69"/>
                      <a:pt x="77" y="60"/>
                    </a:cubicBezTo>
                    <a:cubicBezTo>
                      <a:pt x="113" y="38"/>
                      <a:pt x="133" y="15"/>
                      <a:pt x="129" y="9"/>
                    </a:cubicBezTo>
                    <a:cubicBezTo>
                      <a:pt x="128" y="7"/>
                      <a:pt x="126" y="6"/>
                      <a:pt x="122" y="6"/>
                    </a:cubicBezTo>
                    <a:close/>
                    <a:moveTo>
                      <a:pt x="78" y="61"/>
                    </a:moveTo>
                    <a:cubicBezTo>
                      <a:pt x="78" y="61"/>
                      <a:pt x="78" y="61"/>
                      <a:pt x="78" y="6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62D99BD-5BF7-04D9-8FA9-816BBBAE29E5}"/>
                  </a:ext>
                </a:extLst>
              </p:cNvPr>
              <p:cNvSpPr/>
              <p:nvPr/>
            </p:nvSpPr>
            <p:spPr bwMode="auto">
              <a:xfrm>
                <a:off x="5119688" y="2522538"/>
                <a:ext cx="698500" cy="1046163"/>
              </a:xfrm>
              <a:custGeom>
                <a:avLst/>
                <a:gdLst>
                  <a:gd name="T0" fmla="*/ 162 w 185"/>
                  <a:gd name="T1" fmla="*/ 166 h 277"/>
                  <a:gd name="T2" fmla="*/ 94 w 185"/>
                  <a:gd name="T3" fmla="*/ 66 h 277"/>
                  <a:gd name="T4" fmla="*/ 39 w 185"/>
                  <a:gd name="T5" fmla="*/ 13 h 277"/>
                  <a:gd name="T6" fmla="*/ 12 w 185"/>
                  <a:gd name="T7" fmla="*/ 3 h 277"/>
                  <a:gd name="T8" fmla="*/ 9 w 185"/>
                  <a:gd name="T9" fmla="*/ 31 h 277"/>
                  <a:gd name="T10" fmla="*/ 33 w 185"/>
                  <a:gd name="T11" fmla="*/ 61 h 277"/>
                  <a:gd name="T12" fmla="*/ 14 w 185"/>
                  <a:gd name="T13" fmla="*/ 97 h 277"/>
                  <a:gd name="T14" fmla="*/ 24 w 185"/>
                  <a:gd name="T15" fmla="*/ 164 h 277"/>
                  <a:gd name="T16" fmla="*/ 46 w 185"/>
                  <a:gd name="T17" fmla="*/ 183 h 277"/>
                  <a:gd name="T18" fmla="*/ 83 w 185"/>
                  <a:gd name="T19" fmla="*/ 277 h 277"/>
                  <a:gd name="T20" fmla="*/ 185 w 185"/>
                  <a:gd name="T21" fmla="*/ 229 h 277"/>
                  <a:gd name="T22" fmla="*/ 162 w 185"/>
                  <a:gd name="T23" fmla="*/ 166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5" h="277">
                    <a:moveTo>
                      <a:pt x="162" y="166"/>
                    </a:moveTo>
                    <a:cubicBezTo>
                      <a:pt x="162" y="166"/>
                      <a:pt x="145" y="89"/>
                      <a:pt x="94" y="66"/>
                    </a:cubicBezTo>
                    <a:cubicBezTo>
                      <a:pt x="87" y="63"/>
                      <a:pt x="39" y="13"/>
                      <a:pt x="39" y="13"/>
                    </a:cubicBezTo>
                    <a:cubicBezTo>
                      <a:pt x="27" y="3"/>
                      <a:pt x="18" y="0"/>
                      <a:pt x="12" y="3"/>
                    </a:cubicBezTo>
                    <a:cubicBezTo>
                      <a:pt x="2" y="8"/>
                      <a:pt x="2" y="21"/>
                      <a:pt x="9" y="31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20" y="75"/>
                      <a:pt x="14" y="97"/>
                      <a:pt x="14" y="97"/>
                    </a:cubicBezTo>
                    <a:cubicBezTo>
                      <a:pt x="0" y="119"/>
                      <a:pt x="4" y="147"/>
                      <a:pt x="24" y="164"/>
                    </a:cubicBezTo>
                    <a:cubicBezTo>
                      <a:pt x="46" y="183"/>
                      <a:pt x="46" y="183"/>
                      <a:pt x="46" y="183"/>
                    </a:cubicBezTo>
                    <a:cubicBezTo>
                      <a:pt x="83" y="277"/>
                      <a:pt x="83" y="277"/>
                      <a:pt x="83" y="277"/>
                    </a:cubicBezTo>
                    <a:cubicBezTo>
                      <a:pt x="185" y="229"/>
                      <a:pt x="185" y="229"/>
                      <a:pt x="185" y="229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FB3DE8B-ABE8-429C-0EA2-8E984286F7EF}"/>
                  </a:ext>
                </a:extLst>
              </p:cNvPr>
              <p:cNvSpPr/>
              <p:nvPr/>
            </p:nvSpPr>
            <p:spPr bwMode="auto">
              <a:xfrm>
                <a:off x="5113338" y="2514601"/>
                <a:ext cx="715963" cy="1062038"/>
              </a:xfrm>
              <a:custGeom>
                <a:avLst/>
                <a:gdLst>
                  <a:gd name="T0" fmla="*/ 85 w 190"/>
                  <a:gd name="T1" fmla="*/ 281 h 281"/>
                  <a:gd name="T2" fmla="*/ 84 w 190"/>
                  <a:gd name="T3" fmla="*/ 281 h 281"/>
                  <a:gd name="T4" fmla="*/ 83 w 190"/>
                  <a:gd name="T5" fmla="*/ 280 h 281"/>
                  <a:gd name="T6" fmla="*/ 46 w 190"/>
                  <a:gd name="T7" fmla="*/ 186 h 281"/>
                  <a:gd name="T8" fmla="*/ 25 w 190"/>
                  <a:gd name="T9" fmla="*/ 167 h 281"/>
                  <a:gd name="T10" fmla="*/ 15 w 190"/>
                  <a:gd name="T11" fmla="*/ 98 h 281"/>
                  <a:gd name="T12" fmla="*/ 32 w 190"/>
                  <a:gd name="T13" fmla="*/ 63 h 281"/>
                  <a:gd name="T14" fmla="*/ 10 w 190"/>
                  <a:gd name="T15" fmla="*/ 34 h 281"/>
                  <a:gd name="T16" fmla="*/ 5 w 190"/>
                  <a:gd name="T17" fmla="*/ 14 h 281"/>
                  <a:gd name="T18" fmla="*/ 13 w 190"/>
                  <a:gd name="T19" fmla="*/ 3 h 281"/>
                  <a:gd name="T20" fmla="*/ 42 w 190"/>
                  <a:gd name="T21" fmla="*/ 13 h 281"/>
                  <a:gd name="T22" fmla="*/ 96 w 190"/>
                  <a:gd name="T23" fmla="*/ 66 h 281"/>
                  <a:gd name="T24" fmla="*/ 166 w 190"/>
                  <a:gd name="T25" fmla="*/ 167 h 281"/>
                  <a:gd name="T26" fmla="*/ 189 w 190"/>
                  <a:gd name="T27" fmla="*/ 231 h 281"/>
                  <a:gd name="T28" fmla="*/ 188 w 190"/>
                  <a:gd name="T29" fmla="*/ 233 h 281"/>
                  <a:gd name="T30" fmla="*/ 86 w 190"/>
                  <a:gd name="T31" fmla="*/ 281 h 281"/>
                  <a:gd name="T32" fmla="*/ 85 w 190"/>
                  <a:gd name="T33" fmla="*/ 281 h 281"/>
                  <a:gd name="T34" fmla="*/ 19 w 190"/>
                  <a:gd name="T35" fmla="*/ 6 h 281"/>
                  <a:gd name="T36" fmla="*/ 15 w 190"/>
                  <a:gd name="T37" fmla="*/ 7 h 281"/>
                  <a:gd name="T38" fmla="*/ 9 w 190"/>
                  <a:gd name="T39" fmla="*/ 15 h 281"/>
                  <a:gd name="T40" fmla="*/ 13 w 190"/>
                  <a:gd name="T41" fmla="*/ 32 h 281"/>
                  <a:gd name="T42" fmla="*/ 37 w 190"/>
                  <a:gd name="T43" fmla="*/ 62 h 281"/>
                  <a:gd name="T44" fmla="*/ 37 w 190"/>
                  <a:gd name="T45" fmla="*/ 65 h 281"/>
                  <a:gd name="T46" fmla="*/ 18 w 190"/>
                  <a:gd name="T47" fmla="*/ 100 h 281"/>
                  <a:gd name="T48" fmla="*/ 18 w 190"/>
                  <a:gd name="T49" fmla="*/ 100 h 281"/>
                  <a:gd name="T50" fmla="*/ 27 w 190"/>
                  <a:gd name="T51" fmla="*/ 164 h 281"/>
                  <a:gd name="T52" fmla="*/ 49 w 190"/>
                  <a:gd name="T53" fmla="*/ 183 h 281"/>
                  <a:gd name="T54" fmla="*/ 50 w 190"/>
                  <a:gd name="T55" fmla="*/ 184 h 281"/>
                  <a:gd name="T56" fmla="*/ 86 w 190"/>
                  <a:gd name="T57" fmla="*/ 276 h 281"/>
                  <a:gd name="T58" fmla="*/ 185 w 190"/>
                  <a:gd name="T59" fmla="*/ 230 h 281"/>
                  <a:gd name="T60" fmla="*/ 162 w 190"/>
                  <a:gd name="T61" fmla="*/ 169 h 281"/>
                  <a:gd name="T62" fmla="*/ 162 w 190"/>
                  <a:gd name="T63" fmla="*/ 168 h 281"/>
                  <a:gd name="T64" fmla="*/ 95 w 190"/>
                  <a:gd name="T65" fmla="*/ 70 h 281"/>
                  <a:gd name="T66" fmla="*/ 39 w 190"/>
                  <a:gd name="T67" fmla="*/ 16 h 281"/>
                  <a:gd name="T68" fmla="*/ 19 w 190"/>
                  <a:gd name="T69" fmla="*/ 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0" h="281">
                    <a:moveTo>
                      <a:pt x="85" y="281"/>
                    </a:moveTo>
                    <a:cubicBezTo>
                      <a:pt x="84" y="281"/>
                      <a:pt x="84" y="281"/>
                      <a:pt x="84" y="281"/>
                    </a:cubicBezTo>
                    <a:cubicBezTo>
                      <a:pt x="84" y="281"/>
                      <a:pt x="83" y="280"/>
                      <a:pt x="83" y="280"/>
                    </a:cubicBezTo>
                    <a:cubicBezTo>
                      <a:pt x="46" y="186"/>
                      <a:pt x="46" y="186"/>
                      <a:pt x="46" y="186"/>
                    </a:cubicBezTo>
                    <a:cubicBezTo>
                      <a:pt x="25" y="167"/>
                      <a:pt x="25" y="167"/>
                      <a:pt x="25" y="167"/>
                    </a:cubicBezTo>
                    <a:cubicBezTo>
                      <a:pt x="5" y="150"/>
                      <a:pt x="0" y="120"/>
                      <a:pt x="15" y="98"/>
                    </a:cubicBezTo>
                    <a:cubicBezTo>
                      <a:pt x="15" y="95"/>
                      <a:pt x="21" y="76"/>
                      <a:pt x="32" y="6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5" y="28"/>
                      <a:pt x="3" y="21"/>
                      <a:pt x="5" y="14"/>
                    </a:cubicBezTo>
                    <a:cubicBezTo>
                      <a:pt x="6" y="9"/>
                      <a:pt x="9" y="5"/>
                      <a:pt x="13" y="3"/>
                    </a:cubicBezTo>
                    <a:cubicBezTo>
                      <a:pt x="21" y="0"/>
                      <a:pt x="30" y="3"/>
                      <a:pt x="42" y="13"/>
                    </a:cubicBezTo>
                    <a:cubicBezTo>
                      <a:pt x="61" y="34"/>
                      <a:pt x="92" y="64"/>
                      <a:pt x="96" y="66"/>
                    </a:cubicBezTo>
                    <a:cubicBezTo>
                      <a:pt x="148" y="89"/>
                      <a:pt x="165" y="163"/>
                      <a:pt x="166" y="167"/>
                    </a:cubicBezTo>
                    <a:cubicBezTo>
                      <a:pt x="189" y="231"/>
                      <a:pt x="189" y="231"/>
                      <a:pt x="189" y="231"/>
                    </a:cubicBezTo>
                    <a:cubicBezTo>
                      <a:pt x="190" y="232"/>
                      <a:pt x="189" y="233"/>
                      <a:pt x="188" y="233"/>
                    </a:cubicBezTo>
                    <a:cubicBezTo>
                      <a:pt x="86" y="281"/>
                      <a:pt x="86" y="281"/>
                      <a:pt x="86" y="281"/>
                    </a:cubicBezTo>
                    <a:lnTo>
                      <a:pt x="85" y="281"/>
                    </a:lnTo>
                    <a:close/>
                    <a:moveTo>
                      <a:pt x="19" y="6"/>
                    </a:moveTo>
                    <a:cubicBezTo>
                      <a:pt x="18" y="6"/>
                      <a:pt x="16" y="6"/>
                      <a:pt x="15" y="7"/>
                    </a:cubicBezTo>
                    <a:cubicBezTo>
                      <a:pt x="12" y="9"/>
                      <a:pt x="9" y="11"/>
                      <a:pt x="9" y="15"/>
                    </a:cubicBezTo>
                    <a:cubicBezTo>
                      <a:pt x="7" y="20"/>
                      <a:pt x="9" y="27"/>
                      <a:pt x="13" y="3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3"/>
                      <a:pt x="37" y="64"/>
                      <a:pt x="37" y="65"/>
                    </a:cubicBezTo>
                    <a:cubicBezTo>
                      <a:pt x="24" y="78"/>
                      <a:pt x="18" y="99"/>
                      <a:pt x="18" y="100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5" y="121"/>
                      <a:pt x="9" y="148"/>
                      <a:pt x="27" y="164"/>
                    </a:cubicBezTo>
                    <a:cubicBezTo>
                      <a:pt x="49" y="183"/>
                      <a:pt x="49" y="183"/>
                      <a:pt x="49" y="183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86" y="276"/>
                      <a:pt x="86" y="276"/>
                      <a:pt x="86" y="276"/>
                    </a:cubicBezTo>
                    <a:cubicBezTo>
                      <a:pt x="185" y="230"/>
                      <a:pt x="185" y="230"/>
                      <a:pt x="185" y="230"/>
                    </a:cubicBezTo>
                    <a:cubicBezTo>
                      <a:pt x="162" y="169"/>
                      <a:pt x="162" y="169"/>
                      <a:pt x="162" y="169"/>
                    </a:cubicBezTo>
                    <a:cubicBezTo>
                      <a:pt x="162" y="168"/>
                      <a:pt x="162" y="168"/>
                      <a:pt x="162" y="168"/>
                    </a:cubicBezTo>
                    <a:cubicBezTo>
                      <a:pt x="162" y="168"/>
                      <a:pt x="145" y="92"/>
                      <a:pt x="95" y="70"/>
                    </a:cubicBezTo>
                    <a:cubicBezTo>
                      <a:pt x="88" y="67"/>
                      <a:pt x="44" y="22"/>
                      <a:pt x="39" y="16"/>
                    </a:cubicBezTo>
                    <a:cubicBezTo>
                      <a:pt x="31" y="10"/>
                      <a:pt x="25" y="6"/>
                      <a:pt x="19" y="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717B979-B451-03D0-E91D-D6183DBD1F4B}"/>
                  </a:ext>
                </a:extLst>
              </p:cNvPr>
              <p:cNvSpPr/>
              <p:nvPr/>
            </p:nvSpPr>
            <p:spPr bwMode="auto">
              <a:xfrm>
                <a:off x="5097463" y="2941638"/>
                <a:ext cx="246063" cy="131763"/>
              </a:xfrm>
              <a:custGeom>
                <a:avLst/>
                <a:gdLst>
                  <a:gd name="T0" fmla="*/ 18 w 65"/>
                  <a:gd name="T1" fmla="*/ 1 h 35"/>
                  <a:gd name="T2" fmla="*/ 23 w 65"/>
                  <a:gd name="T3" fmla="*/ 2 h 35"/>
                  <a:gd name="T4" fmla="*/ 53 w 65"/>
                  <a:gd name="T5" fmla="*/ 11 h 35"/>
                  <a:gd name="T6" fmla="*/ 61 w 65"/>
                  <a:gd name="T7" fmla="*/ 28 h 35"/>
                  <a:gd name="T8" fmla="*/ 43 w 65"/>
                  <a:gd name="T9" fmla="*/ 35 h 35"/>
                  <a:gd name="T10" fmla="*/ 15 w 65"/>
                  <a:gd name="T11" fmla="*/ 30 h 35"/>
                  <a:gd name="T12" fmla="*/ 0 w 65"/>
                  <a:gd name="T13" fmla="*/ 13 h 35"/>
                  <a:gd name="T14" fmla="*/ 18 w 65"/>
                  <a:gd name="T15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35">
                    <a:moveTo>
                      <a:pt x="18" y="1"/>
                    </a:moveTo>
                    <a:cubicBezTo>
                      <a:pt x="20" y="2"/>
                      <a:pt x="21" y="2"/>
                      <a:pt x="23" y="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61" y="13"/>
                      <a:pt x="65" y="21"/>
                      <a:pt x="61" y="28"/>
                    </a:cubicBezTo>
                    <a:cubicBezTo>
                      <a:pt x="59" y="33"/>
                      <a:pt x="53" y="35"/>
                      <a:pt x="43" y="3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7" y="28"/>
                      <a:pt x="1" y="21"/>
                      <a:pt x="0" y="13"/>
                    </a:cubicBezTo>
                    <a:cubicBezTo>
                      <a:pt x="0" y="6"/>
                      <a:pt x="3" y="0"/>
                      <a:pt x="18" y="1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2DF1497-405C-5A65-C643-DC4C665954B3}"/>
                  </a:ext>
                </a:extLst>
              </p:cNvPr>
              <p:cNvSpPr/>
              <p:nvPr/>
            </p:nvSpPr>
            <p:spPr bwMode="auto">
              <a:xfrm>
                <a:off x="5089526" y="2938463"/>
                <a:ext cx="254000" cy="142875"/>
              </a:xfrm>
              <a:custGeom>
                <a:avLst/>
                <a:gdLst>
                  <a:gd name="T0" fmla="*/ 47 w 67"/>
                  <a:gd name="T1" fmla="*/ 38 h 38"/>
                  <a:gd name="T2" fmla="*/ 45 w 67"/>
                  <a:gd name="T3" fmla="*/ 38 h 38"/>
                  <a:gd name="T4" fmla="*/ 17 w 67"/>
                  <a:gd name="T5" fmla="*/ 33 h 38"/>
                  <a:gd name="T6" fmla="*/ 0 w 67"/>
                  <a:gd name="T7" fmla="*/ 14 h 38"/>
                  <a:gd name="T8" fmla="*/ 4 w 67"/>
                  <a:gd name="T9" fmla="*/ 4 h 38"/>
                  <a:gd name="T10" fmla="*/ 20 w 67"/>
                  <a:gd name="T11" fmla="*/ 0 h 38"/>
                  <a:gd name="T12" fmla="*/ 26 w 67"/>
                  <a:gd name="T13" fmla="*/ 1 h 38"/>
                  <a:gd name="T14" fmla="*/ 56 w 67"/>
                  <a:gd name="T15" fmla="*/ 10 h 38"/>
                  <a:gd name="T16" fmla="*/ 66 w 67"/>
                  <a:gd name="T17" fmla="*/ 18 h 38"/>
                  <a:gd name="T18" fmla="*/ 65 w 67"/>
                  <a:gd name="T19" fmla="*/ 30 h 38"/>
                  <a:gd name="T20" fmla="*/ 47 w 67"/>
                  <a:gd name="T21" fmla="*/ 38 h 38"/>
                  <a:gd name="T22" fmla="*/ 17 w 67"/>
                  <a:gd name="T23" fmla="*/ 4 h 38"/>
                  <a:gd name="T24" fmla="*/ 6 w 67"/>
                  <a:gd name="T25" fmla="*/ 7 h 38"/>
                  <a:gd name="T26" fmla="*/ 4 w 67"/>
                  <a:gd name="T27" fmla="*/ 14 h 38"/>
                  <a:gd name="T28" fmla="*/ 18 w 67"/>
                  <a:gd name="T29" fmla="*/ 29 h 38"/>
                  <a:gd name="T30" fmla="*/ 45 w 67"/>
                  <a:gd name="T31" fmla="*/ 34 h 38"/>
                  <a:gd name="T32" fmla="*/ 62 w 67"/>
                  <a:gd name="T33" fmla="*/ 28 h 38"/>
                  <a:gd name="T34" fmla="*/ 62 w 67"/>
                  <a:gd name="T35" fmla="*/ 20 h 38"/>
                  <a:gd name="T36" fmla="*/ 55 w 67"/>
                  <a:gd name="T37" fmla="*/ 14 h 38"/>
                  <a:gd name="T38" fmla="*/ 25 w 67"/>
                  <a:gd name="T39" fmla="*/ 5 h 38"/>
                  <a:gd name="T40" fmla="*/ 20 w 67"/>
                  <a:gd name="T41" fmla="*/ 4 h 38"/>
                  <a:gd name="T42" fmla="*/ 17 w 67"/>
                  <a:gd name="T4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38">
                    <a:moveTo>
                      <a:pt x="47" y="38"/>
                    </a:moveTo>
                    <a:cubicBezTo>
                      <a:pt x="46" y="38"/>
                      <a:pt x="46" y="38"/>
                      <a:pt x="45" y="3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8" y="31"/>
                      <a:pt x="1" y="23"/>
                      <a:pt x="0" y="14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7" y="1"/>
                      <a:pt x="13" y="0"/>
                      <a:pt x="20" y="0"/>
                    </a:cubicBezTo>
                    <a:cubicBezTo>
                      <a:pt x="22" y="1"/>
                      <a:pt x="24" y="1"/>
                      <a:pt x="26" y="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60" y="11"/>
                      <a:pt x="64" y="14"/>
                      <a:pt x="66" y="18"/>
                    </a:cubicBezTo>
                    <a:cubicBezTo>
                      <a:pt x="67" y="22"/>
                      <a:pt x="67" y="27"/>
                      <a:pt x="65" y="30"/>
                    </a:cubicBezTo>
                    <a:cubicBezTo>
                      <a:pt x="62" y="35"/>
                      <a:pt x="56" y="38"/>
                      <a:pt x="47" y="38"/>
                    </a:cubicBezTo>
                    <a:close/>
                    <a:moveTo>
                      <a:pt x="17" y="4"/>
                    </a:moveTo>
                    <a:cubicBezTo>
                      <a:pt x="12" y="4"/>
                      <a:pt x="8" y="5"/>
                      <a:pt x="6" y="7"/>
                    </a:cubicBezTo>
                    <a:cubicBezTo>
                      <a:pt x="5" y="9"/>
                      <a:pt x="4" y="11"/>
                      <a:pt x="4" y="14"/>
                    </a:cubicBezTo>
                    <a:cubicBezTo>
                      <a:pt x="5" y="21"/>
                      <a:pt x="10" y="27"/>
                      <a:pt x="18" y="29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54" y="34"/>
                      <a:pt x="59" y="32"/>
                      <a:pt x="62" y="28"/>
                    </a:cubicBezTo>
                    <a:cubicBezTo>
                      <a:pt x="63" y="26"/>
                      <a:pt x="63" y="23"/>
                      <a:pt x="62" y="20"/>
                    </a:cubicBezTo>
                    <a:cubicBezTo>
                      <a:pt x="61" y="17"/>
                      <a:pt x="58" y="14"/>
                      <a:pt x="55" y="1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3" y="5"/>
                      <a:pt x="21" y="5"/>
                      <a:pt x="20" y="4"/>
                    </a:cubicBezTo>
                    <a:cubicBezTo>
                      <a:pt x="19" y="4"/>
                      <a:pt x="18" y="4"/>
                      <a:pt x="17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5DDFFCA-8E8A-E663-C613-9C1D37B5263A}"/>
                  </a:ext>
                </a:extLst>
              </p:cNvPr>
              <p:cNvSpPr/>
              <p:nvPr/>
            </p:nvSpPr>
            <p:spPr bwMode="auto">
              <a:xfrm>
                <a:off x="5119688" y="2847976"/>
                <a:ext cx="246063" cy="131763"/>
              </a:xfrm>
              <a:custGeom>
                <a:avLst/>
                <a:gdLst>
                  <a:gd name="T0" fmla="*/ 18 w 65"/>
                  <a:gd name="T1" fmla="*/ 1 h 35"/>
                  <a:gd name="T2" fmla="*/ 23 w 65"/>
                  <a:gd name="T3" fmla="*/ 2 h 35"/>
                  <a:gd name="T4" fmla="*/ 53 w 65"/>
                  <a:gd name="T5" fmla="*/ 10 h 35"/>
                  <a:gd name="T6" fmla="*/ 61 w 65"/>
                  <a:gd name="T7" fmla="*/ 28 h 35"/>
                  <a:gd name="T8" fmla="*/ 43 w 65"/>
                  <a:gd name="T9" fmla="*/ 35 h 35"/>
                  <a:gd name="T10" fmla="*/ 15 w 65"/>
                  <a:gd name="T11" fmla="*/ 30 h 35"/>
                  <a:gd name="T12" fmla="*/ 0 w 65"/>
                  <a:gd name="T13" fmla="*/ 13 h 35"/>
                  <a:gd name="T14" fmla="*/ 18 w 65"/>
                  <a:gd name="T15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35">
                    <a:moveTo>
                      <a:pt x="18" y="1"/>
                    </a:moveTo>
                    <a:cubicBezTo>
                      <a:pt x="20" y="1"/>
                      <a:pt x="21" y="2"/>
                      <a:pt x="23" y="2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61" y="13"/>
                      <a:pt x="65" y="21"/>
                      <a:pt x="61" y="28"/>
                    </a:cubicBezTo>
                    <a:cubicBezTo>
                      <a:pt x="59" y="33"/>
                      <a:pt x="53" y="35"/>
                      <a:pt x="43" y="3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7" y="28"/>
                      <a:pt x="0" y="21"/>
                      <a:pt x="0" y="13"/>
                    </a:cubicBezTo>
                    <a:cubicBezTo>
                      <a:pt x="0" y="6"/>
                      <a:pt x="3" y="0"/>
                      <a:pt x="18" y="1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3E316A7-4413-A0BF-617D-30ED8491653F}"/>
                  </a:ext>
                </a:extLst>
              </p:cNvPr>
              <p:cNvSpPr/>
              <p:nvPr/>
            </p:nvSpPr>
            <p:spPr bwMode="auto">
              <a:xfrm>
                <a:off x="5113338" y="2843213"/>
                <a:ext cx="252413" cy="144463"/>
              </a:xfrm>
              <a:custGeom>
                <a:avLst/>
                <a:gdLst>
                  <a:gd name="T0" fmla="*/ 47 w 67"/>
                  <a:gd name="T1" fmla="*/ 38 h 38"/>
                  <a:gd name="T2" fmla="*/ 45 w 67"/>
                  <a:gd name="T3" fmla="*/ 38 h 38"/>
                  <a:gd name="T4" fmla="*/ 17 w 67"/>
                  <a:gd name="T5" fmla="*/ 33 h 38"/>
                  <a:gd name="T6" fmla="*/ 0 w 67"/>
                  <a:gd name="T7" fmla="*/ 14 h 38"/>
                  <a:gd name="T8" fmla="*/ 3 w 67"/>
                  <a:gd name="T9" fmla="*/ 4 h 38"/>
                  <a:gd name="T10" fmla="*/ 20 w 67"/>
                  <a:gd name="T11" fmla="*/ 0 h 38"/>
                  <a:gd name="T12" fmla="*/ 20 w 67"/>
                  <a:gd name="T13" fmla="*/ 0 h 38"/>
                  <a:gd name="T14" fmla="*/ 25 w 67"/>
                  <a:gd name="T15" fmla="*/ 1 h 38"/>
                  <a:gd name="T16" fmla="*/ 56 w 67"/>
                  <a:gd name="T17" fmla="*/ 10 h 38"/>
                  <a:gd name="T18" fmla="*/ 66 w 67"/>
                  <a:gd name="T19" fmla="*/ 18 h 38"/>
                  <a:gd name="T20" fmla="*/ 65 w 67"/>
                  <a:gd name="T21" fmla="*/ 30 h 38"/>
                  <a:gd name="T22" fmla="*/ 47 w 67"/>
                  <a:gd name="T23" fmla="*/ 38 h 38"/>
                  <a:gd name="T24" fmla="*/ 16 w 67"/>
                  <a:gd name="T25" fmla="*/ 4 h 38"/>
                  <a:gd name="T26" fmla="*/ 6 w 67"/>
                  <a:gd name="T27" fmla="*/ 7 h 38"/>
                  <a:gd name="T28" fmla="*/ 4 w 67"/>
                  <a:gd name="T29" fmla="*/ 14 h 38"/>
                  <a:gd name="T30" fmla="*/ 17 w 67"/>
                  <a:gd name="T31" fmla="*/ 29 h 38"/>
                  <a:gd name="T32" fmla="*/ 45 w 67"/>
                  <a:gd name="T33" fmla="*/ 34 h 38"/>
                  <a:gd name="T34" fmla="*/ 62 w 67"/>
                  <a:gd name="T35" fmla="*/ 28 h 38"/>
                  <a:gd name="T36" fmla="*/ 62 w 67"/>
                  <a:gd name="T37" fmla="*/ 20 h 38"/>
                  <a:gd name="T38" fmla="*/ 55 w 67"/>
                  <a:gd name="T39" fmla="*/ 13 h 38"/>
                  <a:gd name="T40" fmla="*/ 24 w 67"/>
                  <a:gd name="T41" fmla="*/ 5 h 38"/>
                  <a:gd name="T42" fmla="*/ 20 w 67"/>
                  <a:gd name="T43" fmla="*/ 4 h 38"/>
                  <a:gd name="T44" fmla="*/ 16 w 67"/>
                  <a:gd name="T45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38">
                    <a:moveTo>
                      <a:pt x="47" y="38"/>
                    </a:moveTo>
                    <a:cubicBezTo>
                      <a:pt x="46" y="38"/>
                      <a:pt x="45" y="38"/>
                      <a:pt x="45" y="3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7" y="31"/>
                      <a:pt x="0" y="23"/>
                      <a:pt x="0" y="14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7" y="1"/>
                      <a:pt x="12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0"/>
                      <a:pt x="23" y="1"/>
                      <a:pt x="25" y="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60" y="11"/>
                      <a:pt x="64" y="14"/>
                      <a:pt x="66" y="18"/>
                    </a:cubicBezTo>
                    <a:cubicBezTo>
                      <a:pt x="67" y="22"/>
                      <a:pt x="67" y="26"/>
                      <a:pt x="65" y="30"/>
                    </a:cubicBezTo>
                    <a:cubicBezTo>
                      <a:pt x="62" y="35"/>
                      <a:pt x="56" y="38"/>
                      <a:pt x="47" y="38"/>
                    </a:cubicBezTo>
                    <a:close/>
                    <a:moveTo>
                      <a:pt x="16" y="4"/>
                    </a:moveTo>
                    <a:cubicBezTo>
                      <a:pt x="12" y="4"/>
                      <a:pt x="8" y="5"/>
                      <a:pt x="6" y="7"/>
                    </a:cubicBezTo>
                    <a:cubicBezTo>
                      <a:pt x="4" y="9"/>
                      <a:pt x="4" y="11"/>
                      <a:pt x="4" y="14"/>
                    </a:cubicBezTo>
                    <a:cubicBezTo>
                      <a:pt x="4" y="21"/>
                      <a:pt x="10" y="27"/>
                      <a:pt x="17" y="29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54" y="34"/>
                      <a:pt x="59" y="32"/>
                      <a:pt x="62" y="28"/>
                    </a:cubicBezTo>
                    <a:cubicBezTo>
                      <a:pt x="63" y="25"/>
                      <a:pt x="63" y="23"/>
                      <a:pt x="62" y="20"/>
                    </a:cubicBezTo>
                    <a:cubicBezTo>
                      <a:pt x="61" y="17"/>
                      <a:pt x="58" y="14"/>
                      <a:pt x="55" y="1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1" y="4"/>
                      <a:pt x="20" y="4"/>
                    </a:cubicBezTo>
                    <a:cubicBezTo>
                      <a:pt x="19" y="4"/>
                      <a:pt x="17" y="4"/>
                      <a:pt x="16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DA4ED04-C95B-D6DF-0751-24970C2103A5}"/>
                  </a:ext>
                </a:extLst>
              </p:cNvPr>
              <p:cNvSpPr/>
              <p:nvPr/>
            </p:nvSpPr>
            <p:spPr bwMode="auto">
              <a:xfrm>
                <a:off x="5127626" y="2738438"/>
                <a:ext cx="246063" cy="134938"/>
              </a:xfrm>
              <a:custGeom>
                <a:avLst/>
                <a:gdLst>
                  <a:gd name="T0" fmla="*/ 18 w 65"/>
                  <a:gd name="T1" fmla="*/ 2 h 36"/>
                  <a:gd name="T2" fmla="*/ 23 w 65"/>
                  <a:gd name="T3" fmla="*/ 3 h 36"/>
                  <a:gd name="T4" fmla="*/ 53 w 65"/>
                  <a:gd name="T5" fmla="*/ 11 h 36"/>
                  <a:gd name="T6" fmla="*/ 61 w 65"/>
                  <a:gd name="T7" fmla="*/ 28 h 36"/>
                  <a:gd name="T8" fmla="*/ 43 w 65"/>
                  <a:gd name="T9" fmla="*/ 35 h 36"/>
                  <a:gd name="T10" fmla="*/ 15 w 65"/>
                  <a:gd name="T11" fmla="*/ 30 h 36"/>
                  <a:gd name="T12" fmla="*/ 0 w 65"/>
                  <a:gd name="T13" fmla="*/ 13 h 36"/>
                  <a:gd name="T14" fmla="*/ 18 w 65"/>
                  <a:gd name="T15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36">
                    <a:moveTo>
                      <a:pt x="18" y="2"/>
                    </a:moveTo>
                    <a:cubicBezTo>
                      <a:pt x="20" y="2"/>
                      <a:pt x="21" y="2"/>
                      <a:pt x="23" y="3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61" y="13"/>
                      <a:pt x="65" y="22"/>
                      <a:pt x="61" y="28"/>
                    </a:cubicBezTo>
                    <a:cubicBezTo>
                      <a:pt x="59" y="33"/>
                      <a:pt x="53" y="36"/>
                      <a:pt x="43" y="3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7" y="28"/>
                      <a:pt x="1" y="22"/>
                      <a:pt x="0" y="13"/>
                    </a:cubicBezTo>
                    <a:cubicBezTo>
                      <a:pt x="0" y="7"/>
                      <a:pt x="3" y="0"/>
                      <a:pt x="18" y="2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C7F8E56-487C-E306-9CEF-FC0EC37539CD}"/>
                  </a:ext>
                </a:extLst>
              </p:cNvPr>
              <p:cNvSpPr/>
              <p:nvPr/>
            </p:nvSpPr>
            <p:spPr bwMode="auto">
              <a:xfrm>
                <a:off x="5119688" y="2733676"/>
                <a:ext cx="254000" cy="144463"/>
              </a:xfrm>
              <a:custGeom>
                <a:avLst/>
                <a:gdLst>
                  <a:gd name="T0" fmla="*/ 47 w 67"/>
                  <a:gd name="T1" fmla="*/ 38 h 38"/>
                  <a:gd name="T2" fmla="*/ 45 w 67"/>
                  <a:gd name="T3" fmla="*/ 38 h 38"/>
                  <a:gd name="T4" fmla="*/ 17 w 67"/>
                  <a:gd name="T5" fmla="*/ 33 h 38"/>
                  <a:gd name="T6" fmla="*/ 0 w 67"/>
                  <a:gd name="T7" fmla="*/ 14 h 38"/>
                  <a:gd name="T8" fmla="*/ 4 w 67"/>
                  <a:gd name="T9" fmla="*/ 5 h 38"/>
                  <a:gd name="T10" fmla="*/ 20 w 67"/>
                  <a:gd name="T11" fmla="*/ 1 h 38"/>
                  <a:gd name="T12" fmla="*/ 20 w 67"/>
                  <a:gd name="T13" fmla="*/ 1 h 38"/>
                  <a:gd name="T14" fmla="*/ 26 w 67"/>
                  <a:gd name="T15" fmla="*/ 2 h 38"/>
                  <a:gd name="T16" fmla="*/ 56 w 67"/>
                  <a:gd name="T17" fmla="*/ 10 h 38"/>
                  <a:gd name="T18" fmla="*/ 66 w 67"/>
                  <a:gd name="T19" fmla="*/ 19 h 38"/>
                  <a:gd name="T20" fmla="*/ 65 w 67"/>
                  <a:gd name="T21" fmla="*/ 30 h 38"/>
                  <a:gd name="T22" fmla="*/ 47 w 67"/>
                  <a:gd name="T23" fmla="*/ 38 h 38"/>
                  <a:gd name="T24" fmla="*/ 17 w 67"/>
                  <a:gd name="T25" fmla="*/ 4 h 38"/>
                  <a:gd name="T26" fmla="*/ 6 w 67"/>
                  <a:gd name="T27" fmla="*/ 7 h 38"/>
                  <a:gd name="T28" fmla="*/ 4 w 67"/>
                  <a:gd name="T29" fmla="*/ 14 h 38"/>
                  <a:gd name="T30" fmla="*/ 18 w 67"/>
                  <a:gd name="T31" fmla="*/ 29 h 38"/>
                  <a:gd name="T32" fmla="*/ 45 w 67"/>
                  <a:gd name="T33" fmla="*/ 34 h 38"/>
                  <a:gd name="T34" fmla="*/ 62 w 67"/>
                  <a:gd name="T35" fmla="*/ 28 h 38"/>
                  <a:gd name="T36" fmla="*/ 62 w 67"/>
                  <a:gd name="T37" fmla="*/ 20 h 38"/>
                  <a:gd name="T38" fmla="*/ 55 w 67"/>
                  <a:gd name="T39" fmla="*/ 14 h 38"/>
                  <a:gd name="T40" fmla="*/ 25 w 67"/>
                  <a:gd name="T41" fmla="*/ 5 h 38"/>
                  <a:gd name="T42" fmla="*/ 20 w 67"/>
                  <a:gd name="T43" fmla="*/ 5 h 38"/>
                  <a:gd name="T44" fmla="*/ 17 w 67"/>
                  <a:gd name="T45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38">
                    <a:moveTo>
                      <a:pt x="47" y="38"/>
                    </a:moveTo>
                    <a:cubicBezTo>
                      <a:pt x="46" y="38"/>
                      <a:pt x="46" y="38"/>
                      <a:pt x="45" y="3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8" y="31"/>
                      <a:pt x="1" y="23"/>
                      <a:pt x="0" y="14"/>
                    </a:cubicBezTo>
                    <a:cubicBezTo>
                      <a:pt x="0" y="10"/>
                      <a:pt x="1" y="7"/>
                      <a:pt x="4" y="5"/>
                    </a:cubicBezTo>
                    <a:cubicBezTo>
                      <a:pt x="7" y="1"/>
                      <a:pt x="13" y="0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2" y="1"/>
                      <a:pt x="24" y="1"/>
                      <a:pt x="26" y="2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60" y="11"/>
                      <a:pt x="64" y="14"/>
                      <a:pt x="66" y="19"/>
                    </a:cubicBezTo>
                    <a:cubicBezTo>
                      <a:pt x="67" y="22"/>
                      <a:pt x="67" y="27"/>
                      <a:pt x="65" y="30"/>
                    </a:cubicBezTo>
                    <a:cubicBezTo>
                      <a:pt x="62" y="36"/>
                      <a:pt x="56" y="38"/>
                      <a:pt x="47" y="38"/>
                    </a:cubicBezTo>
                    <a:close/>
                    <a:moveTo>
                      <a:pt x="17" y="4"/>
                    </a:moveTo>
                    <a:cubicBezTo>
                      <a:pt x="12" y="4"/>
                      <a:pt x="8" y="5"/>
                      <a:pt x="6" y="7"/>
                    </a:cubicBezTo>
                    <a:cubicBezTo>
                      <a:pt x="5" y="9"/>
                      <a:pt x="4" y="11"/>
                      <a:pt x="4" y="14"/>
                    </a:cubicBezTo>
                    <a:cubicBezTo>
                      <a:pt x="4" y="21"/>
                      <a:pt x="10" y="28"/>
                      <a:pt x="18" y="29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54" y="35"/>
                      <a:pt x="59" y="33"/>
                      <a:pt x="62" y="28"/>
                    </a:cubicBezTo>
                    <a:cubicBezTo>
                      <a:pt x="63" y="26"/>
                      <a:pt x="63" y="23"/>
                      <a:pt x="62" y="20"/>
                    </a:cubicBezTo>
                    <a:cubicBezTo>
                      <a:pt x="61" y="17"/>
                      <a:pt x="58" y="15"/>
                      <a:pt x="55" y="1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3" y="5"/>
                      <a:pt x="21" y="5"/>
                      <a:pt x="20" y="5"/>
                    </a:cubicBezTo>
                    <a:cubicBezTo>
                      <a:pt x="19" y="5"/>
                      <a:pt x="18" y="4"/>
                      <a:pt x="17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E15DB1C-6C94-9671-B61E-C5E3C284ADDD}"/>
                  </a:ext>
                </a:extLst>
              </p:cNvPr>
              <p:cNvSpPr/>
              <p:nvPr/>
            </p:nvSpPr>
            <p:spPr bwMode="auto">
              <a:xfrm>
                <a:off x="5346701" y="2801938"/>
                <a:ext cx="257175" cy="301625"/>
              </a:xfrm>
              <a:custGeom>
                <a:avLst/>
                <a:gdLst>
                  <a:gd name="T0" fmla="*/ 7 w 68"/>
                  <a:gd name="T1" fmla="*/ 80 h 80"/>
                  <a:gd name="T2" fmla="*/ 49 w 68"/>
                  <a:gd name="T3" fmla="*/ 51 h 80"/>
                  <a:gd name="T4" fmla="*/ 5 w 68"/>
                  <a:gd name="T5" fmla="*/ 18 h 80"/>
                  <a:gd name="T6" fmla="*/ 68 w 68"/>
                  <a:gd name="T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80">
                    <a:moveTo>
                      <a:pt x="7" y="80"/>
                    </a:moveTo>
                    <a:cubicBezTo>
                      <a:pt x="7" y="80"/>
                      <a:pt x="9" y="39"/>
                      <a:pt x="49" y="51"/>
                    </a:cubicBezTo>
                    <a:cubicBezTo>
                      <a:pt x="56" y="53"/>
                      <a:pt x="0" y="36"/>
                      <a:pt x="5" y="18"/>
                    </a:cubicBezTo>
                    <a:cubicBezTo>
                      <a:pt x="9" y="0"/>
                      <a:pt x="39" y="7"/>
                      <a:pt x="68" y="21"/>
                    </a:cubicBezTo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A1A08A8-B2EC-F7BB-543B-E93258462F03}"/>
                  </a:ext>
                </a:extLst>
              </p:cNvPr>
              <p:cNvSpPr/>
              <p:nvPr/>
            </p:nvSpPr>
            <p:spPr bwMode="auto">
              <a:xfrm>
                <a:off x="5346701" y="2801938"/>
                <a:ext cx="263525" cy="309563"/>
              </a:xfrm>
              <a:custGeom>
                <a:avLst/>
                <a:gdLst>
                  <a:gd name="T0" fmla="*/ 7 w 70"/>
                  <a:gd name="T1" fmla="*/ 82 h 82"/>
                  <a:gd name="T2" fmla="*/ 7 w 70"/>
                  <a:gd name="T3" fmla="*/ 82 h 82"/>
                  <a:gd name="T4" fmla="*/ 5 w 70"/>
                  <a:gd name="T5" fmla="*/ 80 h 82"/>
                  <a:gd name="T6" fmla="*/ 19 w 70"/>
                  <a:gd name="T7" fmla="*/ 51 h 82"/>
                  <a:gd name="T8" fmla="*/ 33 w 70"/>
                  <a:gd name="T9" fmla="*/ 47 h 82"/>
                  <a:gd name="T10" fmla="*/ 3 w 70"/>
                  <a:gd name="T11" fmla="*/ 18 h 82"/>
                  <a:gd name="T12" fmla="*/ 11 w 70"/>
                  <a:gd name="T13" fmla="*/ 8 h 82"/>
                  <a:gd name="T14" fmla="*/ 69 w 70"/>
                  <a:gd name="T15" fmla="*/ 19 h 82"/>
                  <a:gd name="T16" fmla="*/ 70 w 70"/>
                  <a:gd name="T17" fmla="*/ 22 h 82"/>
                  <a:gd name="T18" fmla="*/ 67 w 70"/>
                  <a:gd name="T19" fmla="*/ 23 h 82"/>
                  <a:gd name="T20" fmla="*/ 12 w 70"/>
                  <a:gd name="T21" fmla="*/ 11 h 82"/>
                  <a:gd name="T22" fmla="*/ 6 w 70"/>
                  <a:gd name="T23" fmla="*/ 19 h 82"/>
                  <a:gd name="T24" fmla="*/ 50 w 70"/>
                  <a:gd name="T25" fmla="*/ 49 h 82"/>
                  <a:gd name="T26" fmla="*/ 50 w 70"/>
                  <a:gd name="T27" fmla="*/ 49 h 82"/>
                  <a:gd name="T28" fmla="*/ 52 w 70"/>
                  <a:gd name="T29" fmla="*/ 52 h 82"/>
                  <a:gd name="T30" fmla="*/ 49 w 70"/>
                  <a:gd name="T31" fmla="*/ 53 h 82"/>
                  <a:gd name="T32" fmla="*/ 49 w 70"/>
                  <a:gd name="T33" fmla="*/ 53 h 82"/>
                  <a:gd name="T34" fmla="*/ 49 w 70"/>
                  <a:gd name="T35" fmla="*/ 53 h 82"/>
                  <a:gd name="T36" fmla="*/ 49 w 70"/>
                  <a:gd name="T37" fmla="*/ 53 h 82"/>
                  <a:gd name="T38" fmla="*/ 21 w 70"/>
                  <a:gd name="T39" fmla="*/ 55 h 82"/>
                  <a:gd name="T40" fmla="*/ 9 w 70"/>
                  <a:gd name="T41" fmla="*/ 80 h 82"/>
                  <a:gd name="T42" fmla="*/ 7 w 70"/>
                  <a:gd name="T4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" h="82">
                    <a:moveTo>
                      <a:pt x="7" y="82"/>
                    </a:moveTo>
                    <a:cubicBezTo>
                      <a:pt x="7" y="82"/>
                      <a:pt x="7" y="82"/>
                      <a:pt x="7" y="82"/>
                    </a:cubicBezTo>
                    <a:cubicBezTo>
                      <a:pt x="6" y="82"/>
                      <a:pt x="5" y="81"/>
                      <a:pt x="5" y="80"/>
                    </a:cubicBezTo>
                    <a:cubicBezTo>
                      <a:pt x="5" y="79"/>
                      <a:pt x="6" y="61"/>
                      <a:pt x="19" y="51"/>
                    </a:cubicBezTo>
                    <a:cubicBezTo>
                      <a:pt x="23" y="49"/>
                      <a:pt x="28" y="47"/>
                      <a:pt x="33" y="47"/>
                    </a:cubicBezTo>
                    <a:cubicBezTo>
                      <a:pt x="18" y="40"/>
                      <a:pt x="0" y="30"/>
                      <a:pt x="3" y="18"/>
                    </a:cubicBezTo>
                    <a:cubicBezTo>
                      <a:pt x="4" y="13"/>
                      <a:pt x="6" y="10"/>
                      <a:pt x="11" y="8"/>
                    </a:cubicBezTo>
                    <a:cubicBezTo>
                      <a:pt x="26" y="0"/>
                      <a:pt x="57" y="13"/>
                      <a:pt x="69" y="19"/>
                    </a:cubicBezTo>
                    <a:cubicBezTo>
                      <a:pt x="70" y="20"/>
                      <a:pt x="70" y="21"/>
                      <a:pt x="70" y="22"/>
                    </a:cubicBezTo>
                    <a:cubicBezTo>
                      <a:pt x="69" y="23"/>
                      <a:pt x="68" y="23"/>
                      <a:pt x="67" y="23"/>
                    </a:cubicBezTo>
                    <a:cubicBezTo>
                      <a:pt x="43" y="11"/>
                      <a:pt x="22" y="7"/>
                      <a:pt x="12" y="11"/>
                    </a:cubicBezTo>
                    <a:cubicBezTo>
                      <a:pt x="9" y="13"/>
                      <a:pt x="7" y="15"/>
                      <a:pt x="6" y="19"/>
                    </a:cubicBezTo>
                    <a:cubicBezTo>
                      <a:pt x="4" y="30"/>
                      <a:pt x="33" y="43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1" y="49"/>
                      <a:pt x="52" y="51"/>
                      <a:pt x="52" y="52"/>
                    </a:cubicBezTo>
                    <a:cubicBezTo>
                      <a:pt x="52" y="53"/>
                      <a:pt x="50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37" y="49"/>
                      <a:pt x="28" y="50"/>
                      <a:pt x="21" y="55"/>
                    </a:cubicBezTo>
                    <a:cubicBezTo>
                      <a:pt x="10" y="63"/>
                      <a:pt x="9" y="80"/>
                      <a:pt x="9" y="80"/>
                    </a:cubicBezTo>
                    <a:cubicBezTo>
                      <a:pt x="9" y="81"/>
                      <a:pt x="8" y="82"/>
                      <a:pt x="7" y="82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4F21629-2F22-B869-1033-27A46CE2B8CF}"/>
                  </a:ext>
                </a:extLst>
              </p:cNvPr>
              <p:cNvSpPr/>
              <p:nvPr/>
            </p:nvSpPr>
            <p:spPr bwMode="auto">
              <a:xfrm>
                <a:off x="5264151" y="3067051"/>
                <a:ext cx="1093788" cy="1616075"/>
              </a:xfrm>
              <a:custGeom>
                <a:avLst/>
                <a:gdLst>
                  <a:gd name="T0" fmla="*/ 272 w 290"/>
                  <a:gd name="T1" fmla="*/ 247 h 428"/>
                  <a:gd name="T2" fmla="*/ 127 w 290"/>
                  <a:gd name="T3" fmla="*/ 0 h 428"/>
                  <a:gd name="T4" fmla="*/ 22 w 290"/>
                  <a:gd name="T5" fmla="*/ 67 h 428"/>
                  <a:gd name="T6" fmla="*/ 0 w 290"/>
                  <a:gd name="T7" fmla="*/ 72 h 428"/>
                  <a:gd name="T8" fmla="*/ 122 w 290"/>
                  <a:gd name="T9" fmla="*/ 324 h 428"/>
                  <a:gd name="T10" fmla="*/ 290 w 290"/>
                  <a:gd name="T11" fmla="*/ 356 h 428"/>
                  <a:gd name="T12" fmla="*/ 272 w 290"/>
                  <a:gd name="T13" fmla="*/ 247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428">
                    <a:moveTo>
                      <a:pt x="272" y="247"/>
                    </a:moveTo>
                    <a:cubicBezTo>
                      <a:pt x="127" y="0"/>
                      <a:pt x="127" y="0"/>
                      <a:pt x="127" y="0"/>
                    </a:cubicBezTo>
                    <a:cubicBezTo>
                      <a:pt x="101" y="34"/>
                      <a:pt x="64" y="58"/>
                      <a:pt x="22" y="6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22" y="324"/>
                      <a:pt x="122" y="324"/>
                      <a:pt x="122" y="324"/>
                    </a:cubicBezTo>
                    <a:cubicBezTo>
                      <a:pt x="170" y="428"/>
                      <a:pt x="269" y="418"/>
                      <a:pt x="290" y="356"/>
                    </a:cubicBezTo>
                    <a:cubicBezTo>
                      <a:pt x="272" y="247"/>
                      <a:pt x="272" y="247"/>
                      <a:pt x="272" y="24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8DDE0A7-A59B-3C78-E232-7D5D5A2C4EF1}"/>
                  </a:ext>
                </a:extLst>
              </p:cNvPr>
              <p:cNvSpPr/>
              <p:nvPr/>
            </p:nvSpPr>
            <p:spPr bwMode="auto">
              <a:xfrm>
                <a:off x="5253038" y="3051176"/>
                <a:ext cx="1112838" cy="1541463"/>
              </a:xfrm>
              <a:custGeom>
                <a:avLst/>
                <a:gdLst>
                  <a:gd name="T0" fmla="*/ 277 w 295"/>
                  <a:gd name="T1" fmla="*/ 250 h 408"/>
                  <a:gd name="T2" fmla="*/ 130 w 295"/>
                  <a:gd name="T3" fmla="*/ 0 h 408"/>
                  <a:gd name="T4" fmla="*/ 128 w 295"/>
                  <a:gd name="T5" fmla="*/ 3 h 408"/>
                  <a:gd name="T6" fmla="*/ 25 w 295"/>
                  <a:gd name="T7" fmla="*/ 69 h 408"/>
                  <a:gd name="T8" fmla="*/ 0 w 295"/>
                  <a:gd name="T9" fmla="*/ 75 h 408"/>
                  <a:gd name="T10" fmla="*/ 123 w 295"/>
                  <a:gd name="T11" fmla="*/ 328 h 408"/>
                  <a:gd name="T12" fmla="*/ 125 w 295"/>
                  <a:gd name="T13" fmla="*/ 328 h 408"/>
                  <a:gd name="T14" fmla="*/ 123 w 295"/>
                  <a:gd name="T15" fmla="*/ 328 h 408"/>
                  <a:gd name="T16" fmla="*/ 226 w 295"/>
                  <a:gd name="T17" fmla="*/ 408 h 408"/>
                  <a:gd name="T18" fmla="*/ 295 w 295"/>
                  <a:gd name="T19" fmla="*/ 361 h 408"/>
                  <a:gd name="T20" fmla="*/ 291 w 295"/>
                  <a:gd name="T21" fmla="*/ 360 h 408"/>
                  <a:gd name="T22" fmla="*/ 226 w 295"/>
                  <a:gd name="T23" fmla="*/ 404 h 408"/>
                  <a:gd name="T24" fmla="*/ 127 w 295"/>
                  <a:gd name="T25" fmla="*/ 327 h 408"/>
                  <a:gd name="T26" fmla="*/ 127 w 295"/>
                  <a:gd name="T27" fmla="*/ 327 h 408"/>
                  <a:gd name="T28" fmla="*/ 6 w 295"/>
                  <a:gd name="T29" fmla="*/ 78 h 408"/>
                  <a:gd name="T30" fmla="*/ 26 w 295"/>
                  <a:gd name="T31" fmla="*/ 73 h 408"/>
                  <a:gd name="T32" fmla="*/ 131 w 295"/>
                  <a:gd name="T33" fmla="*/ 5 h 408"/>
                  <a:gd name="T34" fmla="*/ 130 w 295"/>
                  <a:gd name="T35" fmla="*/ 4 h 408"/>
                  <a:gd name="T36" fmla="*/ 128 w 295"/>
                  <a:gd name="T37" fmla="*/ 5 h 408"/>
                  <a:gd name="T38" fmla="*/ 274 w 295"/>
                  <a:gd name="T39" fmla="*/ 252 h 408"/>
                  <a:gd name="T40" fmla="*/ 277 w 295"/>
                  <a:gd name="T41" fmla="*/ 25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5" h="408">
                    <a:moveTo>
                      <a:pt x="277" y="250"/>
                    </a:moveTo>
                    <a:cubicBezTo>
                      <a:pt x="130" y="0"/>
                      <a:pt x="130" y="0"/>
                      <a:pt x="130" y="0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03" y="36"/>
                      <a:pt x="66" y="60"/>
                      <a:pt x="25" y="6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5" y="328"/>
                      <a:pt x="125" y="328"/>
                      <a:pt x="125" y="328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49" y="385"/>
                      <a:pt x="190" y="408"/>
                      <a:pt x="226" y="408"/>
                    </a:cubicBezTo>
                    <a:cubicBezTo>
                      <a:pt x="257" y="408"/>
                      <a:pt x="284" y="390"/>
                      <a:pt x="295" y="361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1" y="387"/>
                      <a:pt x="256" y="404"/>
                      <a:pt x="226" y="404"/>
                    </a:cubicBezTo>
                    <a:cubicBezTo>
                      <a:pt x="192" y="404"/>
                      <a:pt x="152" y="382"/>
                      <a:pt x="127" y="327"/>
                    </a:cubicBezTo>
                    <a:cubicBezTo>
                      <a:pt x="127" y="327"/>
                      <a:pt x="127" y="327"/>
                      <a:pt x="127" y="327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68" y="64"/>
                      <a:pt x="105" y="40"/>
                      <a:pt x="131" y="5"/>
                    </a:cubicBezTo>
                    <a:cubicBezTo>
                      <a:pt x="130" y="4"/>
                      <a:pt x="130" y="4"/>
                      <a:pt x="130" y="4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274" y="252"/>
                      <a:pt x="274" y="252"/>
                      <a:pt x="274" y="252"/>
                    </a:cubicBezTo>
                    <a:cubicBezTo>
                      <a:pt x="277" y="250"/>
                      <a:pt x="277" y="250"/>
                      <a:pt x="277" y="25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25F796C-4DE1-9A34-CD93-5DAAC0541519}"/>
                  </a:ext>
                </a:extLst>
              </p:cNvPr>
              <p:cNvSpPr/>
              <p:nvPr/>
            </p:nvSpPr>
            <p:spPr bwMode="auto">
              <a:xfrm>
                <a:off x="5349876" y="3376613"/>
                <a:ext cx="68263" cy="68263"/>
              </a:xfrm>
              <a:custGeom>
                <a:avLst/>
                <a:gdLst>
                  <a:gd name="T0" fmla="*/ 16 w 18"/>
                  <a:gd name="T1" fmla="*/ 4 h 18"/>
                  <a:gd name="T2" fmla="*/ 14 w 18"/>
                  <a:gd name="T3" fmla="*/ 16 h 18"/>
                  <a:gd name="T4" fmla="*/ 3 w 18"/>
                  <a:gd name="T5" fmla="*/ 14 h 18"/>
                  <a:gd name="T6" fmla="*/ 5 w 18"/>
                  <a:gd name="T7" fmla="*/ 3 h 18"/>
                  <a:gd name="T8" fmla="*/ 16 w 18"/>
                  <a:gd name="T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6" y="4"/>
                    </a:moveTo>
                    <a:cubicBezTo>
                      <a:pt x="18" y="8"/>
                      <a:pt x="18" y="13"/>
                      <a:pt x="14" y="16"/>
                    </a:cubicBezTo>
                    <a:cubicBezTo>
                      <a:pt x="11" y="18"/>
                      <a:pt x="6" y="18"/>
                      <a:pt x="3" y="14"/>
                    </a:cubicBezTo>
                    <a:cubicBezTo>
                      <a:pt x="0" y="11"/>
                      <a:pt x="1" y="6"/>
                      <a:pt x="5" y="3"/>
                    </a:cubicBezTo>
                    <a:cubicBezTo>
                      <a:pt x="8" y="0"/>
                      <a:pt x="13" y="1"/>
                      <a:pt x="16" y="4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1FA57ED-70A6-D619-E882-15EEED1524A4}"/>
                  </a:ext>
                </a:extLst>
              </p:cNvPr>
              <p:cNvSpPr/>
              <p:nvPr/>
            </p:nvSpPr>
            <p:spPr bwMode="auto">
              <a:xfrm>
                <a:off x="5346701" y="3371851"/>
                <a:ext cx="82550" cy="76200"/>
              </a:xfrm>
              <a:custGeom>
                <a:avLst/>
                <a:gdLst>
                  <a:gd name="T0" fmla="*/ 10 w 22"/>
                  <a:gd name="T1" fmla="*/ 20 h 20"/>
                  <a:gd name="T2" fmla="*/ 3 w 22"/>
                  <a:gd name="T3" fmla="*/ 16 h 20"/>
                  <a:gd name="T4" fmla="*/ 1 w 22"/>
                  <a:gd name="T5" fmla="*/ 9 h 20"/>
                  <a:gd name="T6" fmla="*/ 4 w 22"/>
                  <a:gd name="T7" fmla="*/ 2 h 20"/>
                  <a:gd name="T8" fmla="*/ 12 w 22"/>
                  <a:gd name="T9" fmla="*/ 1 h 20"/>
                  <a:gd name="T10" fmla="*/ 18 w 22"/>
                  <a:gd name="T11" fmla="*/ 4 h 20"/>
                  <a:gd name="T12" fmla="*/ 16 w 22"/>
                  <a:gd name="T13" fmla="*/ 18 h 20"/>
                  <a:gd name="T14" fmla="*/ 10 w 22"/>
                  <a:gd name="T15" fmla="*/ 20 h 20"/>
                  <a:gd name="T16" fmla="*/ 10 w 22"/>
                  <a:gd name="T17" fmla="*/ 4 h 20"/>
                  <a:gd name="T18" fmla="*/ 7 w 22"/>
                  <a:gd name="T19" fmla="*/ 6 h 20"/>
                  <a:gd name="T20" fmla="*/ 5 w 22"/>
                  <a:gd name="T21" fmla="*/ 10 h 20"/>
                  <a:gd name="T22" fmla="*/ 6 w 22"/>
                  <a:gd name="T23" fmla="*/ 14 h 20"/>
                  <a:gd name="T24" fmla="*/ 14 w 22"/>
                  <a:gd name="T25" fmla="*/ 15 h 20"/>
                  <a:gd name="T26" fmla="*/ 15 w 22"/>
                  <a:gd name="T27" fmla="*/ 7 h 20"/>
                  <a:gd name="T28" fmla="*/ 11 w 22"/>
                  <a:gd name="T29" fmla="*/ 4 h 20"/>
                  <a:gd name="T30" fmla="*/ 10 w 22"/>
                  <a:gd name="T31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0">
                    <a:moveTo>
                      <a:pt x="10" y="20"/>
                    </a:moveTo>
                    <a:cubicBezTo>
                      <a:pt x="7" y="20"/>
                      <a:pt x="4" y="19"/>
                      <a:pt x="3" y="16"/>
                    </a:cubicBezTo>
                    <a:cubicBezTo>
                      <a:pt x="1" y="14"/>
                      <a:pt x="0" y="12"/>
                      <a:pt x="1" y="9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2" y="1"/>
                    </a:cubicBezTo>
                    <a:cubicBezTo>
                      <a:pt x="14" y="1"/>
                      <a:pt x="17" y="2"/>
                      <a:pt x="18" y="4"/>
                    </a:cubicBezTo>
                    <a:cubicBezTo>
                      <a:pt x="22" y="9"/>
                      <a:pt x="21" y="15"/>
                      <a:pt x="16" y="18"/>
                    </a:cubicBezTo>
                    <a:cubicBezTo>
                      <a:pt x="15" y="20"/>
                      <a:pt x="12" y="20"/>
                      <a:pt x="10" y="20"/>
                    </a:cubicBezTo>
                    <a:close/>
                    <a:moveTo>
                      <a:pt x="10" y="4"/>
                    </a:moveTo>
                    <a:cubicBezTo>
                      <a:pt x="9" y="4"/>
                      <a:pt x="8" y="5"/>
                      <a:pt x="7" y="6"/>
                    </a:cubicBezTo>
                    <a:cubicBezTo>
                      <a:pt x="6" y="7"/>
                      <a:pt x="5" y="8"/>
                      <a:pt x="5" y="10"/>
                    </a:cubicBezTo>
                    <a:cubicBezTo>
                      <a:pt x="4" y="11"/>
                      <a:pt x="5" y="13"/>
                      <a:pt x="6" y="14"/>
                    </a:cubicBezTo>
                    <a:cubicBezTo>
                      <a:pt x="8" y="16"/>
                      <a:pt x="11" y="17"/>
                      <a:pt x="14" y="15"/>
                    </a:cubicBezTo>
                    <a:cubicBezTo>
                      <a:pt x="17" y="13"/>
                      <a:pt x="17" y="9"/>
                      <a:pt x="15" y="7"/>
                    </a:cubicBezTo>
                    <a:cubicBezTo>
                      <a:pt x="14" y="5"/>
                      <a:pt x="13" y="5"/>
                      <a:pt x="11" y="4"/>
                    </a:cubicBez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FF522CA-EEB4-BE69-6427-D4D742F61404}"/>
                  </a:ext>
                </a:extLst>
              </p:cNvPr>
              <p:cNvSpPr/>
              <p:nvPr/>
            </p:nvSpPr>
            <p:spPr bwMode="auto">
              <a:xfrm>
                <a:off x="5338763" y="3376613"/>
                <a:ext cx="295275" cy="139700"/>
              </a:xfrm>
              <a:custGeom>
                <a:avLst/>
                <a:gdLst>
                  <a:gd name="T0" fmla="*/ 2 w 78"/>
                  <a:gd name="T1" fmla="*/ 37 h 37"/>
                  <a:gd name="T2" fmla="*/ 2 w 78"/>
                  <a:gd name="T3" fmla="*/ 37 h 37"/>
                  <a:gd name="T4" fmla="*/ 0 w 78"/>
                  <a:gd name="T5" fmla="*/ 35 h 37"/>
                  <a:gd name="T6" fmla="*/ 2 w 78"/>
                  <a:gd name="T7" fmla="*/ 33 h 37"/>
                  <a:gd name="T8" fmla="*/ 2 w 78"/>
                  <a:gd name="T9" fmla="*/ 33 h 37"/>
                  <a:gd name="T10" fmla="*/ 75 w 78"/>
                  <a:gd name="T11" fmla="*/ 1 h 37"/>
                  <a:gd name="T12" fmla="*/ 78 w 78"/>
                  <a:gd name="T13" fmla="*/ 1 h 37"/>
                  <a:gd name="T14" fmla="*/ 77 w 78"/>
                  <a:gd name="T15" fmla="*/ 4 h 37"/>
                  <a:gd name="T16" fmla="*/ 2 w 78"/>
                  <a:gd name="T1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37">
                    <a:moveTo>
                      <a:pt x="2" y="37"/>
                    </a:move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5"/>
                    </a:cubicBezTo>
                    <a:cubicBezTo>
                      <a:pt x="0" y="34"/>
                      <a:pt x="1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30" y="33"/>
                      <a:pt x="75" y="1"/>
                    </a:cubicBezTo>
                    <a:cubicBezTo>
                      <a:pt x="76" y="0"/>
                      <a:pt x="77" y="0"/>
                      <a:pt x="78" y="1"/>
                    </a:cubicBezTo>
                    <a:cubicBezTo>
                      <a:pt x="78" y="2"/>
                      <a:pt x="78" y="3"/>
                      <a:pt x="77" y="4"/>
                    </a:cubicBezTo>
                    <a:cubicBezTo>
                      <a:pt x="33" y="36"/>
                      <a:pt x="5" y="37"/>
                      <a:pt x="2" y="37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C3C7AA5-54F4-22D3-2299-D4C7D374900F}"/>
                  </a:ext>
                </a:extLst>
              </p:cNvPr>
              <p:cNvSpPr/>
              <p:nvPr/>
            </p:nvSpPr>
            <p:spPr bwMode="auto">
              <a:xfrm>
                <a:off x="5988051" y="3390901"/>
                <a:ext cx="517525" cy="1522413"/>
              </a:xfrm>
              <a:custGeom>
                <a:avLst/>
                <a:gdLst>
                  <a:gd name="T0" fmla="*/ 0 w 137"/>
                  <a:gd name="T1" fmla="*/ 52 h 403"/>
                  <a:gd name="T2" fmla="*/ 77 w 137"/>
                  <a:gd name="T3" fmla="*/ 1 h 403"/>
                  <a:gd name="T4" fmla="*/ 84 w 137"/>
                  <a:gd name="T5" fmla="*/ 0 h 403"/>
                  <a:gd name="T6" fmla="*/ 135 w 137"/>
                  <a:gd name="T7" fmla="*/ 1 h 403"/>
                  <a:gd name="T8" fmla="*/ 137 w 137"/>
                  <a:gd name="T9" fmla="*/ 403 h 403"/>
                  <a:gd name="T10" fmla="*/ 19 w 137"/>
                  <a:gd name="T11" fmla="*/ 402 h 403"/>
                  <a:gd name="T12" fmla="*/ 37 w 137"/>
                  <a:gd name="T13" fmla="*/ 191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403">
                    <a:moveTo>
                      <a:pt x="0" y="52"/>
                    </a:moveTo>
                    <a:cubicBezTo>
                      <a:pt x="15" y="23"/>
                      <a:pt x="44" y="3"/>
                      <a:pt x="77" y="1"/>
                    </a:cubicBezTo>
                    <a:cubicBezTo>
                      <a:pt x="79" y="1"/>
                      <a:pt x="82" y="0"/>
                      <a:pt x="84" y="0"/>
                    </a:cubicBezTo>
                    <a:cubicBezTo>
                      <a:pt x="135" y="1"/>
                      <a:pt x="135" y="1"/>
                      <a:pt x="135" y="1"/>
                    </a:cubicBezTo>
                    <a:cubicBezTo>
                      <a:pt x="137" y="403"/>
                      <a:pt x="137" y="403"/>
                      <a:pt x="137" y="403"/>
                    </a:cubicBezTo>
                    <a:cubicBezTo>
                      <a:pt x="19" y="402"/>
                      <a:pt x="19" y="402"/>
                      <a:pt x="19" y="402"/>
                    </a:cubicBezTo>
                    <a:cubicBezTo>
                      <a:pt x="37" y="191"/>
                      <a:pt x="37" y="191"/>
                      <a:pt x="37" y="19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E68DB8E-DDAF-5104-5DB0-BA2B1AA6E6BD}"/>
                  </a:ext>
                </a:extLst>
              </p:cNvPr>
              <p:cNvSpPr/>
              <p:nvPr/>
            </p:nvSpPr>
            <p:spPr bwMode="auto">
              <a:xfrm>
                <a:off x="5980113" y="3382963"/>
                <a:ext cx="533400" cy="1541463"/>
              </a:xfrm>
              <a:custGeom>
                <a:avLst/>
                <a:gdLst>
                  <a:gd name="T0" fmla="*/ 4 w 141"/>
                  <a:gd name="T1" fmla="*/ 55 h 408"/>
                  <a:gd name="T2" fmla="*/ 79 w 141"/>
                  <a:gd name="T3" fmla="*/ 5 h 408"/>
                  <a:gd name="T4" fmla="*/ 86 w 141"/>
                  <a:gd name="T5" fmla="*/ 4 h 408"/>
                  <a:gd name="T6" fmla="*/ 86 w 141"/>
                  <a:gd name="T7" fmla="*/ 2 h 408"/>
                  <a:gd name="T8" fmla="*/ 86 w 141"/>
                  <a:gd name="T9" fmla="*/ 4 h 408"/>
                  <a:gd name="T10" fmla="*/ 135 w 141"/>
                  <a:gd name="T11" fmla="*/ 5 h 408"/>
                  <a:gd name="T12" fmla="*/ 137 w 141"/>
                  <a:gd name="T13" fmla="*/ 403 h 408"/>
                  <a:gd name="T14" fmla="*/ 23 w 141"/>
                  <a:gd name="T15" fmla="*/ 402 h 408"/>
                  <a:gd name="T16" fmla="*/ 41 w 141"/>
                  <a:gd name="T17" fmla="*/ 193 h 408"/>
                  <a:gd name="T18" fmla="*/ 37 w 141"/>
                  <a:gd name="T19" fmla="*/ 193 h 408"/>
                  <a:gd name="T20" fmla="*/ 19 w 141"/>
                  <a:gd name="T21" fmla="*/ 404 h 408"/>
                  <a:gd name="T22" fmla="*/ 20 w 141"/>
                  <a:gd name="T23" fmla="*/ 405 h 408"/>
                  <a:gd name="T24" fmla="*/ 21 w 141"/>
                  <a:gd name="T25" fmla="*/ 406 h 408"/>
                  <a:gd name="T26" fmla="*/ 139 w 141"/>
                  <a:gd name="T27" fmla="*/ 407 h 408"/>
                  <a:gd name="T28" fmla="*/ 140 w 141"/>
                  <a:gd name="T29" fmla="*/ 407 h 408"/>
                  <a:gd name="T30" fmla="*/ 141 w 141"/>
                  <a:gd name="T31" fmla="*/ 405 h 408"/>
                  <a:gd name="T32" fmla="*/ 139 w 141"/>
                  <a:gd name="T33" fmla="*/ 3 h 408"/>
                  <a:gd name="T34" fmla="*/ 137 w 141"/>
                  <a:gd name="T35" fmla="*/ 1 h 408"/>
                  <a:gd name="T36" fmla="*/ 86 w 141"/>
                  <a:gd name="T37" fmla="*/ 0 h 408"/>
                  <a:gd name="T38" fmla="*/ 86 w 141"/>
                  <a:gd name="T39" fmla="*/ 0 h 408"/>
                  <a:gd name="T40" fmla="*/ 79 w 141"/>
                  <a:gd name="T41" fmla="*/ 1 h 408"/>
                  <a:gd name="T42" fmla="*/ 0 w 141"/>
                  <a:gd name="T43" fmla="*/ 53 h 408"/>
                  <a:gd name="T44" fmla="*/ 4 w 141"/>
                  <a:gd name="T45" fmla="*/ 5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" h="408">
                    <a:moveTo>
                      <a:pt x="4" y="55"/>
                    </a:moveTo>
                    <a:cubicBezTo>
                      <a:pt x="19" y="26"/>
                      <a:pt x="47" y="7"/>
                      <a:pt x="79" y="5"/>
                    </a:cubicBezTo>
                    <a:cubicBezTo>
                      <a:pt x="82" y="5"/>
                      <a:pt x="84" y="4"/>
                      <a:pt x="86" y="4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7" y="403"/>
                      <a:pt x="137" y="403"/>
                      <a:pt x="137" y="403"/>
                    </a:cubicBezTo>
                    <a:cubicBezTo>
                      <a:pt x="23" y="402"/>
                      <a:pt x="23" y="402"/>
                      <a:pt x="23" y="402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37" y="193"/>
                      <a:pt x="37" y="193"/>
                      <a:pt x="37" y="193"/>
                    </a:cubicBezTo>
                    <a:cubicBezTo>
                      <a:pt x="19" y="404"/>
                      <a:pt x="19" y="404"/>
                      <a:pt x="19" y="404"/>
                    </a:cubicBezTo>
                    <a:cubicBezTo>
                      <a:pt x="19" y="404"/>
                      <a:pt x="19" y="405"/>
                      <a:pt x="20" y="405"/>
                    </a:cubicBezTo>
                    <a:cubicBezTo>
                      <a:pt x="20" y="406"/>
                      <a:pt x="21" y="406"/>
                      <a:pt x="21" y="406"/>
                    </a:cubicBezTo>
                    <a:cubicBezTo>
                      <a:pt x="139" y="407"/>
                      <a:pt x="139" y="407"/>
                      <a:pt x="139" y="407"/>
                    </a:cubicBezTo>
                    <a:cubicBezTo>
                      <a:pt x="140" y="408"/>
                      <a:pt x="140" y="407"/>
                      <a:pt x="140" y="407"/>
                    </a:cubicBezTo>
                    <a:cubicBezTo>
                      <a:pt x="141" y="407"/>
                      <a:pt x="141" y="406"/>
                      <a:pt x="141" y="405"/>
                    </a:cubicBez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2"/>
                      <a:pt x="138" y="1"/>
                      <a:pt x="137" y="1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4" y="0"/>
                      <a:pt x="81" y="1"/>
                      <a:pt x="79" y="1"/>
                    </a:cubicBezTo>
                    <a:cubicBezTo>
                      <a:pt x="46" y="3"/>
                      <a:pt x="16" y="23"/>
                      <a:pt x="0" y="53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3905996-B103-4AAC-654A-6F1C29C85CD8}"/>
                  </a:ext>
                </a:extLst>
              </p:cNvPr>
              <p:cNvSpPr/>
              <p:nvPr/>
            </p:nvSpPr>
            <p:spPr bwMode="auto">
              <a:xfrm>
                <a:off x="6373813" y="3379788"/>
                <a:ext cx="331788" cy="646113"/>
              </a:xfrm>
              <a:custGeom>
                <a:avLst/>
                <a:gdLst>
                  <a:gd name="T0" fmla="*/ 86 w 88"/>
                  <a:gd name="T1" fmla="*/ 171 h 171"/>
                  <a:gd name="T2" fmla="*/ 84 w 88"/>
                  <a:gd name="T3" fmla="*/ 170 h 171"/>
                  <a:gd name="T4" fmla="*/ 30 w 88"/>
                  <a:gd name="T5" fmla="*/ 1 h 171"/>
                  <a:gd name="T6" fmla="*/ 33 w 88"/>
                  <a:gd name="T7" fmla="*/ 0 h 171"/>
                  <a:gd name="T8" fmla="*/ 34 w 88"/>
                  <a:gd name="T9" fmla="*/ 3 h 171"/>
                  <a:gd name="T10" fmla="*/ 87 w 88"/>
                  <a:gd name="T11" fmla="*/ 168 h 171"/>
                  <a:gd name="T12" fmla="*/ 87 w 88"/>
                  <a:gd name="T13" fmla="*/ 170 h 171"/>
                  <a:gd name="T14" fmla="*/ 86 w 88"/>
                  <a:gd name="T15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71">
                    <a:moveTo>
                      <a:pt x="86" y="171"/>
                    </a:moveTo>
                    <a:cubicBezTo>
                      <a:pt x="85" y="171"/>
                      <a:pt x="84" y="170"/>
                      <a:pt x="84" y="170"/>
                    </a:cubicBezTo>
                    <a:cubicBezTo>
                      <a:pt x="0" y="53"/>
                      <a:pt x="29" y="3"/>
                      <a:pt x="30" y="1"/>
                    </a:cubicBezTo>
                    <a:cubicBezTo>
                      <a:pt x="31" y="0"/>
                      <a:pt x="32" y="0"/>
                      <a:pt x="33" y="0"/>
                    </a:cubicBezTo>
                    <a:cubicBezTo>
                      <a:pt x="34" y="1"/>
                      <a:pt x="34" y="2"/>
                      <a:pt x="34" y="3"/>
                    </a:cubicBezTo>
                    <a:cubicBezTo>
                      <a:pt x="34" y="3"/>
                      <a:pt x="5" y="53"/>
                      <a:pt x="87" y="168"/>
                    </a:cubicBezTo>
                    <a:cubicBezTo>
                      <a:pt x="88" y="168"/>
                      <a:pt x="88" y="170"/>
                      <a:pt x="87" y="170"/>
                    </a:cubicBezTo>
                    <a:cubicBezTo>
                      <a:pt x="86" y="171"/>
                      <a:pt x="86" y="171"/>
                      <a:pt x="86" y="17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DCF6854-6190-C151-468D-310138F75261}"/>
                  </a:ext>
                </a:extLst>
              </p:cNvPr>
              <p:cNvSpPr/>
              <p:nvPr/>
            </p:nvSpPr>
            <p:spPr bwMode="auto">
              <a:xfrm>
                <a:off x="6694488" y="3376613"/>
                <a:ext cx="323850" cy="649288"/>
              </a:xfrm>
              <a:custGeom>
                <a:avLst/>
                <a:gdLst>
                  <a:gd name="T0" fmla="*/ 2 w 86"/>
                  <a:gd name="T1" fmla="*/ 172 h 172"/>
                  <a:gd name="T2" fmla="*/ 1 w 86"/>
                  <a:gd name="T3" fmla="*/ 171 h 172"/>
                  <a:gd name="T4" fmla="*/ 0 w 86"/>
                  <a:gd name="T5" fmla="*/ 169 h 172"/>
                  <a:gd name="T6" fmla="*/ 50 w 86"/>
                  <a:gd name="T7" fmla="*/ 4 h 172"/>
                  <a:gd name="T8" fmla="*/ 51 w 86"/>
                  <a:gd name="T9" fmla="*/ 1 h 172"/>
                  <a:gd name="T10" fmla="*/ 54 w 86"/>
                  <a:gd name="T11" fmla="*/ 1 h 172"/>
                  <a:gd name="T12" fmla="*/ 4 w 86"/>
                  <a:gd name="T13" fmla="*/ 171 h 172"/>
                  <a:gd name="T14" fmla="*/ 2 w 86"/>
                  <a:gd name="T15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72">
                    <a:moveTo>
                      <a:pt x="2" y="172"/>
                    </a:moveTo>
                    <a:cubicBezTo>
                      <a:pt x="2" y="172"/>
                      <a:pt x="1" y="172"/>
                      <a:pt x="1" y="171"/>
                    </a:cubicBezTo>
                    <a:cubicBezTo>
                      <a:pt x="0" y="171"/>
                      <a:pt x="0" y="169"/>
                      <a:pt x="0" y="169"/>
                    </a:cubicBezTo>
                    <a:cubicBezTo>
                      <a:pt x="81" y="53"/>
                      <a:pt x="50" y="4"/>
                      <a:pt x="50" y="4"/>
                    </a:cubicBezTo>
                    <a:cubicBezTo>
                      <a:pt x="50" y="3"/>
                      <a:pt x="50" y="1"/>
                      <a:pt x="51" y="1"/>
                    </a:cubicBezTo>
                    <a:cubicBezTo>
                      <a:pt x="52" y="0"/>
                      <a:pt x="53" y="1"/>
                      <a:pt x="54" y="1"/>
                    </a:cubicBezTo>
                    <a:cubicBezTo>
                      <a:pt x="55" y="3"/>
                      <a:pt x="86" y="53"/>
                      <a:pt x="4" y="171"/>
                    </a:cubicBezTo>
                    <a:cubicBezTo>
                      <a:pt x="3" y="171"/>
                      <a:pt x="3" y="172"/>
                      <a:pt x="2" y="172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6656E8C-CF1D-8013-4AB5-EDA4CEA4217D}"/>
                  </a:ext>
                </a:extLst>
              </p:cNvPr>
              <p:cNvSpPr/>
              <p:nvPr/>
            </p:nvSpPr>
            <p:spPr bwMode="auto">
              <a:xfrm>
                <a:off x="6584951" y="4029076"/>
                <a:ext cx="238125" cy="388938"/>
              </a:xfrm>
              <a:custGeom>
                <a:avLst/>
                <a:gdLst>
                  <a:gd name="T0" fmla="*/ 60 w 63"/>
                  <a:gd name="T1" fmla="*/ 103 h 103"/>
                  <a:gd name="T2" fmla="*/ 3 w 63"/>
                  <a:gd name="T3" fmla="*/ 103 h 103"/>
                  <a:gd name="T4" fmla="*/ 0 w 63"/>
                  <a:gd name="T5" fmla="*/ 100 h 103"/>
                  <a:gd name="T6" fmla="*/ 0 w 63"/>
                  <a:gd name="T7" fmla="*/ 3 h 103"/>
                  <a:gd name="T8" fmla="*/ 3 w 63"/>
                  <a:gd name="T9" fmla="*/ 0 h 103"/>
                  <a:gd name="T10" fmla="*/ 59 w 63"/>
                  <a:gd name="T11" fmla="*/ 0 h 103"/>
                  <a:gd name="T12" fmla="*/ 62 w 63"/>
                  <a:gd name="T13" fmla="*/ 3 h 103"/>
                  <a:gd name="T14" fmla="*/ 63 w 63"/>
                  <a:gd name="T15" fmla="*/ 100 h 103"/>
                  <a:gd name="T16" fmla="*/ 60 w 63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103">
                    <a:moveTo>
                      <a:pt x="60" y="103"/>
                    </a:moveTo>
                    <a:cubicBezTo>
                      <a:pt x="3" y="103"/>
                      <a:pt x="3" y="103"/>
                      <a:pt x="3" y="103"/>
                    </a:cubicBezTo>
                    <a:cubicBezTo>
                      <a:pt x="2" y="103"/>
                      <a:pt x="0" y="102"/>
                      <a:pt x="0" y="10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1" y="0"/>
                      <a:pt x="62" y="1"/>
                      <a:pt x="62" y="3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3" y="102"/>
                      <a:pt x="61" y="103"/>
                      <a:pt x="60" y="103"/>
                    </a:cubicBezTo>
                    <a:close/>
                  </a:path>
                </a:pathLst>
              </a:custGeom>
              <a:solidFill>
                <a:srgbClr val="E856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E212B94-8234-F096-5E3E-C8BB239CACCB}"/>
                  </a:ext>
                </a:extLst>
              </p:cNvPr>
              <p:cNvSpPr/>
              <p:nvPr/>
            </p:nvSpPr>
            <p:spPr bwMode="auto">
              <a:xfrm>
                <a:off x="6577013" y="4021138"/>
                <a:ext cx="252413" cy="404813"/>
              </a:xfrm>
              <a:custGeom>
                <a:avLst/>
                <a:gdLst>
                  <a:gd name="T0" fmla="*/ 5 w 67"/>
                  <a:gd name="T1" fmla="*/ 107 h 107"/>
                  <a:gd name="T2" fmla="*/ 2 w 67"/>
                  <a:gd name="T3" fmla="*/ 106 h 107"/>
                  <a:gd name="T4" fmla="*/ 0 w 67"/>
                  <a:gd name="T5" fmla="*/ 102 h 107"/>
                  <a:gd name="T6" fmla="*/ 0 w 67"/>
                  <a:gd name="T7" fmla="*/ 5 h 107"/>
                  <a:gd name="T8" fmla="*/ 1 w 67"/>
                  <a:gd name="T9" fmla="*/ 2 h 107"/>
                  <a:gd name="T10" fmla="*/ 5 w 67"/>
                  <a:gd name="T11" fmla="*/ 0 h 107"/>
                  <a:gd name="T12" fmla="*/ 61 w 67"/>
                  <a:gd name="T13" fmla="*/ 0 h 107"/>
                  <a:gd name="T14" fmla="*/ 61 w 67"/>
                  <a:gd name="T15" fmla="*/ 0 h 107"/>
                  <a:gd name="T16" fmla="*/ 65 w 67"/>
                  <a:gd name="T17" fmla="*/ 1 h 107"/>
                  <a:gd name="T18" fmla="*/ 66 w 67"/>
                  <a:gd name="T19" fmla="*/ 5 h 107"/>
                  <a:gd name="T20" fmla="*/ 67 w 67"/>
                  <a:gd name="T21" fmla="*/ 102 h 107"/>
                  <a:gd name="T22" fmla="*/ 65 w 67"/>
                  <a:gd name="T23" fmla="*/ 105 h 107"/>
                  <a:gd name="T24" fmla="*/ 62 w 67"/>
                  <a:gd name="T25" fmla="*/ 107 h 107"/>
                  <a:gd name="T26" fmla="*/ 5 w 67"/>
                  <a:gd name="T27" fmla="*/ 107 h 107"/>
                  <a:gd name="T28" fmla="*/ 61 w 67"/>
                  <a:gd name="T29" fmla="*/ 4 h 107"/>
                  <a:gd name="T30" fmla="*/ 61 w 67"/>
                  <a:gd name="T31" fmla="*/ 4 h 107"/>
                  <a:gd name="T32" fmla="*/ 5 w 67"/>
                  <a:gd name="T33" fmla="*/ 4 h 107"/>
                  <a:gd name="T34" fmla="*/ 4 w 67"/>
                  <a:gd name="T35" fmla="*/ 5 h 107"/>
                  <a:gd name="T36" fmla="*/ 4 w 67"/>
                  <a:gd name="T37" fmla="*/ 5 h 107"/>
                  <a:gd name="T38" fmla="*/ 4 w 67"/>
                  <a:gd name="T39" fmla="*/ 102 h 107"/>
                  <a:gd name="T40" fmla="*/ 4 w 67"/>
                  <a:gd name="T41" fmla="*/ 103 h 107"/>
                  <a:gd name="T42" fmla="*/ 5 w 67"/>
                  <a:gd name="T43" fmla="*/ 103 h 107"/>
                  <a:gd name="T44" fmla="*/ 5 w 67"/>
                  <a:gd name="T45" fmla="*/ 103 h 107"/>
                  <a:gd name="T46" fmla="*/ 62 w 67"/>
                  <a:gd name="T47" fmla="*/ 103 h 107"/>
                  <a:gd name="T48" fmla="*/ 62 w 67"/>
                  <a:gd name="T49" fmla="*/ 103 h 107"/>
                  <a:gd name="T50" fmla="*/ 62 w 67"/>
                  <a:gd name="T51" fmla="*/ 103 h 107"/>
                  <a:gd name="T52" fmla="*/ 63 w 67"/>
                  <a:gd name="T53" fmla="*/ 102 h 107"/>
                  <a:gd name="T54" fmla="*/ 62 w 67"/>
                  <a:gd name="T55" fmla="*/ 5 h 107"/>
                  <a:gd name="T56" fmla="*/ 62 w 67"/>
                  <a:gd name="T57" fmla="*/ 4 h 107"/>
                  <a:gd name="T58" fmla="*/ 61 w 67"/>
                  <a:gd name="T59" fmla="*/ 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107">
                    <a:moveTo>
                      <a:pt x="5" y="107"/>
                    </a:moveTo>
                    <a:cubicBezTo>
                      <a:pt x="4" y="107"/>
                      <a:pt x="3" y="107"/>
                      <a:pt x="2" y="106"/>
                    </a:cubicBezTo>
                    <a:cubicBezTo>
                      <a:pt x="1" y="105"/>
                      <a:pt x="0" y="104"/>
                      <a:pt x="0" y="10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3" y="0"/>
                      <a:pt x="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4" y="1"/>
                      <a:pt x="65" y="1"/>
                    </a:cubicBezTo>
                    <a:cubicBezTo>
                      <a:pt x="66" y="2"/>
                      <a:pt x="66" y="4"/>
                      <a:pt x="66" y="5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7" y="103"/>
                      <a:pt x="66" y="105"/>
                      <a:pt x="65" y="105"/>
                    </a:cubicBezTo>
                    <a:cubicBezTo>
                      <a:pt x="64" y="106"/>
                      <a:pt x="63" y="107"/>
                      <a:pt x="62" y="107"/>
                    </a:cubicBezTo>
                    <a:cubicBezTo>
                      <a:pt x="5" y="107"/>
                      <a:pt x="5" y="107"/>
                      <a:pt x="5" y="107"/>
                    </a:cubicBezTo>
                    <a:close/>
                    <a:moveTo>
                      <a:pt x="61" y="4"/>
                    </a:moveTo>
                    <a:cubicBezTo>
                      <a:pt x="61" y="4"/>
                      <a:pt x="61" y="4"/>
                      <a:pt x="61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02"/>
                      <a:pt x="4" y="102"/>
                      <a:pt x="4" y="10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63" y="102"/>
                      <a:pt x="63" y="102"/>
                      <a:pt x="63" y="10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7A6707C-579F-9E43-DAA8-3902E14D74D4}"/>
                  </a:ext>
                </a:extLst>
              </p:cNvPr>
              <p:cNvSpPr/>
              <p:nvPr/>
            </p:nvSpPr>
            <p:spPr bwMode="auto">
              <a:xfrm>
                <a:off x="6637338" y="4094163"/>
                <a:ext cx="131763" cy="115888"/>
              </a:xfrm>
              <a:custGeom>
                <a:avLst/>
                <a:gdLst>
                  <a:gd name="T0" fmla="*/ 83 w 83"/>
                  <a:gd name="T1" fmla="*/ 71 h 73"/>
                  <a:gd name="T2" fmla="*/ 0 w 83"/>
                  <a:gd name="T3" fmla="*/ 73 h 73"/>
                  <a:gd name="T4" fmla="*/ 0 w 83"/>
                  <a:gd name="T5" fmla="*/ 0 h 73"/>
                  <a:gd name="T6" fmla="*/ 83 w 83"/>
                  <a:gd name="T7" fmla="*/ 0 h 73"/>
                  <a:gd name="T8" fmla="*/ 83 w 83"/>
                  <a:gd name="T9" fmla="*/ 7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3">
                    <a:moveTo>
                      <a:pt x="83" y="71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83" y="0"/>
                    </a:lnTo>
                    <a:lnTo>
                      <a:pt x="83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7A2AB9C-9A5B-36FB-341A-8A51CFD8FC2C}"/>
                  </a:ext>
                </a:extLst>
              </p:cNvPr>
              <p:cNvSpPr/>
              <p:nvPr/>
            </p:nvSpPr>
            <p:spPr bwMode="auto">
              <a:xfrm>
                <a:off x="6629401" y="4086226"/>
                <a:ext cx="147638" cy="131763"/>
              </a:xfrm>
              <a:custGeom>
                <a:avLst/>
                <a:gdLst>
                  <a:gd name="T0" fmla="*/ 2 w 39"/>
                  <a:gd name="T1" fmla="*/ 35 h 35"/>
                  <a:gd name="T2" fmla="*/ 0 w 39"/>
                  <a:gd name="T3" fmla="*/ 33 h 35"/>
                  <a:gd name="T4" fmla="*/ 0 w 39"/>
                  <a:gd name="T5" fmla="*/ 2 h 35"/>
                  <a:gd name="T6" fmla="*/ 2 w 39"/>
                  <a:gd name="T7" fmla="*/ 0 h 35"/>
                  <a:gd name="T8" fmla="*/ 37 w 39"/>
                  <a:gd name="T9" fmla="*/ 0 h 35"/>
                  <a:gd name="T10" fmla="*/ 37 w 39"/>
                  <a:gd name="T11" fmla="*/ 0 h 35"/>
                  <a:gd name="T12" fmla="*/ 38 w 39"/>
                  <a:gd name="T13" fmla="*/ 0 h 35"/>
                  <a:gd name="T14" fmla="*/ 39 w 39"/>
                  <a:gd name="T15" fmla="*/ 2 h 35"/>
                  <a:gd name="T16" fmla="*/ 39 w 39"/>
                  <a:gd name="T17" fmla="*/ 32 h 35"/>
                  <a:gd name="T18" fmla="*/ 38 w 39"/>
                  <a:gd name="T19" fmla="*/ 34 h 35"/>
                  <a:gd name="T20" fmla="*/ 37 w 39"/>
                  <a:gd name="T21" fmla="*/ 34 h 35"/>
                  <a:gd name="T22" fmla="*/ 2 w 39"/>
                  <a:gd name="T23" fmla="*/ 35 h 35"/>
                  <a:gd name="T24" fmla="*/ 4 w 39"/>
                  <a:gd name="T25" fmla="*/ 4 h 35"/>
                  <a:gd name="T26" fmla="*/ 4 w 39"/>
                  <a:gd name="T27" fmla="*/ 31 h 35"/>
                  <a:gd name="T28" fmla="*/ 35 w 39"/>
                  <a:gd name="T29" fmla="*/ 30 h 35"/>
                  <a:gd name="T30" fmla="*/ 35 w 39"/>
                  <a:gd name="T31" fmla="*/ 4 h 35"/>
                  <a:gd name="T32" fmla="*/ 4 w 39"/>
                  <a:gd name="T33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35">
                    <a:moveTo>
                      <a:pt x="2" y="35"/>
                    </a:moveTo>
                    <a:cubicBezTo>
                      <a:pt x="1" y="35"/>
                      <a:pt x="0" y="34"/>
                      <a:pt x="0" y="3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8" y="0"/>
                      <a:pt x="38" y="0"/>
                    </a:cubicBezTo>
                    <a:cubicBezTo>
                      <a:pt x="38" y="0"/>
                      <a:pt x="39" y="1"/>
                      <a:pt x="39" y="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3"/>
                      <a:pt x="39" y="33"/>
                      <a:pt x="38" y="34"/>
                    </a:cubicBezTo>
                    <a:cubicBezTo>
                      <a:pt x="38" y="34"/>
                      <a:pt x="37" y="34"/>
                      <a:pt x="37" y="34"/>
                    </a:cubicBezTo>
                    <a:cubicBezTo>
                      <a:pt x="2" y="35"/>
                      <a:pt x="2" y="35"/>
                      <a:pt x="2" y="35"/>
                    </a:cubicBezTo>
                    <a:close/>
                    <a:moveTo>
                      <a:pt x="4" y="4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4"/>
                      <a:pt x="35" y="4"/>
                      <a:pt x="35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37F9DE1-A67E-2A2E-B202-C412D2CA45B3}"/>
                  </a:ext>
                </a:extLst>
              </p:cNvPr>
              <p:cNvSpPr/>
              <p:nvPr/>
            </p:nvSpPr>
            <p:spPr bwMode="auto">
              <a:xfrm>
                <a:off x="6645276" y="4289426"/>
                <a:ext cx="120650" cy="0"/>
              </a:xfrm>
              <a:custGeom>
                <a:avLst/>
                <a:gdLst>
                  <a:gd name="T0" fmla="*/ 0 w 76"/>
                  <a:gd name="T1" fmla="*/ 76 w 76"/>
                  <a:gd name="T2" fmla="*/ 0 w 7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6">
                    <a:moveTo>
                      <a:pt x="0" y="0"/>
                    </a:move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Straight Connector 79">
                <a:extLst>
                  <a:ext uri="{FF2B5EF4-FFF2-40B4-BE49-F238E27FC236}">
                    <a16:creationId xmlns:a16="http://schemas.microsoft.com/office/drawing/2014/main" id="{91C58AA7-74BE-5F89-A763-8CDC9EC156E3}"/>
                  </a:ext>
                </a:extLst>
              </p:cNvPr>
              <p:cNvSpPr/>
              <p:nvPr/>
            </p:nvSpPr>
            <p:spPr bwMode="auto">
              <a:xfrm>
                <a:off x="6645276" y="4289426"/>
                <a:ext cx="12065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66858AC-783C-34E1-9084-0D1E1B4CA898}"/>
                  </a:ext>
                </a:extLst>
              </p:cNvPr>
              <p:cNvSpPr/>
              <p:nvPr/>
            </p:nvSpPr>
            <p:spPr bwMode="auto">
              <a:xfrm>
                <a:off x="6637338" y="4281488"/>
                <a:ext cx="136525" cy="15875"/>
              </a:xfrm>
              <a:custGeom>
                <a:avLst/>
                <a:gdLst>
                  <a:gd name="T0" fmla="*/ 2 w 36"/>
                  <a:gd name="T1" fmla="*/ 4 h 4"/>
                  <a:gd name="T2" fmla="*/ 0 w 36"/>
                  <a:gd name="T3" fmla="*/ 2 h 4"/>
                  <a:gd name="T4" fmla="*/ 2 w 36"/>
                  <a:gd name="T5" fmla="*/ 0 h 4"/>
                  <a:gd name="T6" fmla="*/ 34 w 36"/>
                  <a:gd name="T7" fmla="*/ 0 h 4"/>
                  <a:gd name="T8" fmla="*/ 34 w 36"/>
                  <a:gd name="T9" fmla="*/ 0 h 4"/>
                  <a:gd name="T10" fmla="*/ 36 w 36"/>
                  <a:gd name="T11" fmla="*/ 2 h 4"/>
                  <a:gd name="T12" fmla="*/ 34 w 36"/>
                  <a:gd name="T13" fmla="*/ 4 h 4"/>
                  <a:gd name="T14" fmla="*/ 2 w 3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2"/>
                    </a:cubicBezTo>
                    <a:cubicBezTo>
                      <a:pt x="36" y="3"/>
                      <a:pt x="35" y="4"/>
                      <a:pt x="34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0B47B2C-60BA-5D41-BFF9-2335063D9E65}"/>
                  </a:ext>
                </a:extLst>
              </p:cNvPr>
              <p:cNvSpPr/>
              <p:nvPr/>
            </p:nvSpPr>
            <p:spPr bwMode="auto">
              <a:xfrm>
                <a:off x="6645276" y="4335463"/>
                <a:ext cx="120650" cy="0"/>
              </a:xfrm>
              <a:custGeom>
                <a:avLst/>
                <a:gdLst>
                  <a:gd name="T0" fmla="*/ 0 w 76"/>
                  <a:gd name="T1" fmla="*/ 76 w 76"/>
                  <a:gd name="T2" fmla="*/ 0 w 7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6">
                    <a:moveTo>
                      <a:pt x="0" y="0"/>
                    </a:move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Straight Connector 82">
                <a:extLst>
                  <a:ext uri="{FF2B5EF4-FFF2-40B4-BE49-F238E27FC236}">
                    <a16:creationId xmlns:a16="http://schemas.microsoft.com/office/drawing/2014/main" id="{1B246A79-FD61-71F5-0887-0B4050BC2BE5}"/>
                  </a:ext>
                </a:extLst>
              </p:cNvPr>
              <p:cNvSpPr/>
              <p:nvPr/>
            </p:nvSpPr>
            <p:spPr bwMode="auto">
              <a:xfrm>
                <a:off x="6645276" y="4335463"/>
                <a:ext cx="12065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E51ADF9-3DDD-78E9-8837-09B04D8C27E2}"/>
                  </a:ext>
                </a:extLst>
              </p:cNvPr>
              <p:cNvSpPr/>
              <p:nvPr/>
            </p:nvSpPr>
            <p:spPr bwMode="auto">
              <a:xfrm>
                <a:off x="6637338" y="4327526"/>
                <a:ext cx="136525" cy="15875"/>
              </a:xfrm>
              <a:custGeom>
                <a:avLst/>
                <a:gdLst>
                  <a:gd name="T0" fmla="*/ 2 w 36"/>
                  <a:gd name="T1" fmla="*/ 4 h 4"/>
                  <a:gd name="T2" fmla="*/ 0 w 36"/>
                  <a:gd name="T3" fmla="*/ 2 h 4"/>
                  <a:gd name="T4" fmla="*/ 2 w 36"/>
                  <a:gd name="T5" fmla="*/ 0 h 4"/>
                  <a:gd name="T6" fmla="*/ 34 w 36"/>
                  <a:gd name="T7" fmla="*/ 0 h 4"/>
                  <a:gd name="T8" fmla="*/ 34 w 36"/>
                  <a:gd name="T9" fmla="*/ 0 h 4"/>
                  <a:gd name="T10" fmla="*/ 36 w 36"/>
                  <a:gd name="T11" fmla="*/ 2 h 4"/>
                  <a:gd name="T12" fmla="*/ 34 w 36"/>
                  <a:gd name="T13" fmla="*/ 4 h 4"/>
                  <a:gd name="T14" fmla="*/ 2 w 3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0"/>
                      <a:pt x="36" y="2"/>
                    </a:cubicBezTo>
                    <a:cubicBezTo>
                      <a:pt x="36" y="3"/>
                      <a:pt x="35" y="4"/>
                      <a:pt x="34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9E15567-50E1-8CD8-69CB-DDA851BA5538}"/>
                  </a:ext>
                </a:extLst>
              </p:cNvPr>
              <p:cNvSpPr/>
              <p:nvPr/>
            </p:nvSpPr>
            <p:spPr bwMode="auto">
              <a:xfrm>
                <a:off x="6448426" y="4354513"/>
                <a:ext cx="246063" cy="561975"/>
              </a:xfrm>
              <a:custGeom>
                <a:avLst/>
                <a:gdLst>
                  <a:gd name="T0" fmla="*/ 61 w 65"/>
                  <a:gd name="T1" fmla="*/ 78 h 149"/>
                  <a:gd name="T2" fmla="*/ 25 w 65"/>
                  <a:gd name="T3" fmla="*/ 148 h 149"/>
                  <a:gd name="T4" fmla="*/ 4 w 65"/>
                  <a:gd name="T5" fmla="*/ 72 h 149"/>
                  <a:gd name="T6" fmla="*/ 40 w 65"/>
                  <a:gd name="T7" fmla="*/ 2 h 149"/>
                  <a:gd name="T8" fmla="*/ 61 w 65"/>
                  <a:gd name="T9" fmla="*/ 7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49">
                    <a:moveTo>
                      <a:pt x="61" y="78"/>
                    </a:moveTo>
                    <a:cubicBezTo>
                      <a:pt x="57" y="118"/>
                      <a:pt x="41" y="149"/>
                      <a:pt x="25" y="148"/>
                    </a:cubicBezTo>
                    <a:cubicBezTo>
                      <a:pt x="9" y="146"/>
                      <a:pt x="0" y="112"/>
                      <a:pt x="4" y="72"/>
                    </a:cubicBezTo>
                    <a:cubicBezTo>
                      <a:pt x="8" y="31"/>
                      <a:pt x="24" y="0"/>
                      <a:pt x="40" y="2"/>
                    </a:cubicBezTo>
                    <a:cubicBezTo>
                      <a:pt x="56" y="3"/>
                      <a:pt x="65" y="37"/>
                      <a:pt x="61" y="78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1FA994F-8020-802C-9A86-6987B9D19286}"/>
                  </a:ext>
                </a:extLst>
              </p:cNvPr>
              <p:cNvSpPr/>
              <p:nvPr/>
            </p:nvSpPr>
            <p:spPr bwMode="auto">
              <a:xfrm>
                <a:off x="6437313" y="4349751"/>
                <a:ext cx="257175" cy="569913"/>
              </a:xfrm>
              <a:custGeom>
                <a:avLst/>
                <a:gdLst>
                  <a:gd name="T0" fmla="*/ 29 w 68"/>
                  <a:gd name="T1" fmla="*/ 151 h 151"/>
                  <a:gd name="T2" fmla="*/ 28 w 68"/>
                  <a:gd name="T3" fmla="*/ 151 h 151"/>
                  <a:gd name="T4" fmla="*/ 5 w 68"/>
                  <a:gd name="T5" fmla="*/ 73 h 151"/>
                  <a:gd name="T6" fmla="*/ 18 w 68"/>
                  <a:gd name="T7" fmla="*/ 21 h 151"/>
                  <a:gd name="T8" fmla="*/ 43 w 68"/>
                  <a:gd name="T9" fmla="*/ 1 h 151"/>
                  <a:gd name="T10" fmla="*/ 63 w 68"/>
                  <a:gd name="T11" fmla="*/ 26 h 151"/>
                  <a:gd name="T12" fmla="*/ 66 w 68"/>
                  <a:gd name="T13" fmla="*/ 79 h 151"/>
                  <a:gd name="T14" fmla="*/ 52 w 68"/>
                  <a:gd name="T15" fmla="*/ 130 h 151"/>
                  <a:gd name="T16" fmla="*/ 29 w 68"/>
                  <a:gd name="T17" fmla="*/ 151 h 151"/>
                  <a:gd name="T18" fmla="*/ 42 w 68"/>
                  <a:gd name="T19" fmla="*/ 5 h 151"/>
                  <a:gd name="T20" fmla="*/ 22 w 68"/>
                  <a:gd name="T21" fmla="*/ 23 h 151"/>
                  <a:gd name="T22" fmla="*/ 9 w 68"/>
                  <a:gd name="T23" fmla="*/ 73 h 151"/>
                  <a:gd name="T24" fmla="*/ 28 w 68"/>
                  <a:gd name="T25" fmla="*/ 147 h 151"/>
                  <a:gd name="T26" fmla="*/ 49 w 68"/>
                  <a:gd name="T27" fmla="*/ 128 h 151"/>
                  <a:gd name="T28" fmla="*/ 62 w 68"/>
                  <a:gd name="T29" fmla="*/ 78 h 151"/>
                  <a:gd name="T30" fmla="*/ 59 w 68"/>
                  <a:gd name="T31" fmla="*/ 27 h 151"/>
                  <a:gd name="T32" fmla="*/ 43 w 68"/>
                  <a:gd name="T33" fmla="*/ 5 h 151"/>
                  <a:gd name="T34" fmla="*/ 42 w 68"/>
                  <a:gd name="T35" fmla="*/ 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151">
                    <a:moveTo>
                      <a:pt x="29" y="151"/>
                    </a:moveTo>
                    <a:cubicBezTo>
                      <a:pt x="29" y="151"/>
                      <a:pt x="28" y="151"/>
                      <a:pt x="28" y="151"/>
                    </a:cubicBezTo>
                    <a:cubicBezTo>
                      <a:pt x="10" y="149"/>
                      <a:pt x="0" y="115"/>
                      <a:pt x="5" y="73"/>
                    </a:cubicBezTo>
                    <a:cubicBezTo>
                      <a:pt x="7" y="53"/>
                      <a:pt x="12" y="35"/>
                      <a:pt x="18" y="21"/>
                    </a:cubicBezTo>
                    <a:cubicBezTo>
                      <a:pt x="26" y="7"/>
                      <a:pt x="34" y="0"/>
                      <a:pt x="43" y="1"/>
                    </a:cubicBezTo>
                    <a:cubicBezTo>
                      <a:pt x="51" y="2"/>
                      <a:pt x="58" y="10"/>
                      <a:pt x="63" y="26"/>
                    </a:cubicBezTo>
                    <a:cubicBezTo>
                      <a:pt x="67" y="40"/>
                      <a:pt x="68" y="59"/>
                      <a:pt x="66" y="79"/>
                    </a:cubicBezTo>
                    <a:cubicBezTo>
                      <a:pt x="64" y="98"/>
                      <a:pt x="59" y="117"/>
                      <a:pt x="52" y="130"/>
                    </a:cubicBezTo>
                    <a:cubicBezTo>
                      <a:pt x="45" y="143"/>
                      <a:pt x="37" y="151"/>
                      <a:pt x="29" y="151"/>
                    </a:cubicBezTo>
                    <a:close/>
                    <a:moveTo>
                      <a:pt x="42" y="5"/>
                    </a:moveTo>
                    <a:cubicBezTo>
                      <a:pt x="35" y="5"/>
                      <a:pt x="28" y="11"/>
                      <a:pt x="22" y="23"/>
                    </a:cubicBezTo>
                    <a:cubicBezTo>
                      <a:pt x="15" y="36"/>
                      <a:pt x="11" y="54"/>
                      <a:pt x="9" y="73"/>
                    </a:cubicBezTo>
                    <a:cubicBezTo>
                      <a:pt x="5" y="111"/>
                      <a:pt x="14" y="145"/>
                      <a:pt x="28" y="147"/>
                    </a:cubicBezTo>
                    <a:cubicBezTo>
                      <a:pt x="35" y="147"/>
                      <a:pt x="42" y="141"/>
                      <a:pt x="49" y="128"/>
                    </a:cubicBezTo>
                    <a:cubicBezTo>
                      <a:pt x="55" y="115"/>
                      <a:pt x="60" y="98"/>
                      <a:pt x="62" y="78"/>
                    </a:cubicBezTo>
                    <a:cubicBezTo>
                      <a:pt x="64" y="59"/>
                      <a:pt x="63" y="41"/>
                      <a:pt x="59" y="27"/>
                    </a:cubicBezTo>
                    <a:cubicBezTo>
                      <a:pt x="55" y="13"/>
                      <a:pt x="49" y="5"/>
                      <a:pt x="43" y="5"/>
                    </a:cubicBezTo>
                    <a:lnTo>
                      <a:pt x="42" y="5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63360B6-E53F-A2C8-1D0B-53A26B8759A4}"/>
                  </a:ext>
                </a:extLst>
              </p:cNvPr>
              <p:cNvSpPr/>
              <p:nvPr/>
            </p:nvSpPr>
            <p:spPr bwMode="auto">
              <a:xfrm>
                <a:off x="6018213" y="4338638"/>
                <a:ext cx="1147763" cy="604838"/>
              </a:xfrm>
              <a:custGeom>
                <a:avLst/>
                <a:gdLst>
                  <a:gd name="T0" fmla="*/ 21 w 304"/>
                  <a:gd name="T1" fmla="*/ 64 h 160"/>
                  <a:gd name="T2" fmla="*/ 6 w 304"/>
                  <a:gd name="T3" fmla="*/ 101 h 160"/>
                  <a:gd name="T4" fmla="*/ 40 w 304"/>
                  <a:gd name="T5" fmla="*/ 144 h 160"/>
                  <a:gd name="T6" fmla="*/ 66 w 304"/>
                  <a:gd name="T7" fmla="*/ 153 h 160"/>
                  <a:gd name="T8" fmla="*/ 127 w 304"/>
                  <a:gd name="T9" fmla="*/ 134 h 160"/>
                  <a:gd name="T10" fmla="*/ 127 w 304"/>
                  <a:gd name="T11" fmla="*/ 134 h 160"/>
                  <a:gd name="T12" fmla="*/ 138 w 304"/>
                  <a:gd name="T13" fmla="*/ 128 h 160"/>
                  <a:gd name="T14" fmla="*/ 303 w 304"/>
                  <a:gd name="T15" fmla="*/ 121 h 160"/>
                  <a:gd name="T16" fmla="*/ 304 w 304"/>
                  <a:gd name="T17" fmla="*/ 0 h 160"/>
                  <a:gd name="T18" fmla="*/ 64 w 304"/>
                  <a:gd name="T19" fmla="*/ 26 h 160"/>
                  <a:gd name="T20" fmla="*/ 21 w 304"/>
                  <a:gd name="T21" fmla="*/ 6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4" h="160">
                    <a:moveTo>
                      <a:pt x="21" y="64"/>
                    </a:moveTo>
                    <a:cubicBezTo>
                      <a:pt x="6" y="101"/>
                      <a:pt x="6" y="101"/>
                      <a:pt x="6" y="101"/>
                    </a:cubicBezTo>
                    <a:cubicBezTo>
                      <a:pt x="0" y="116"/>
                      <a:pt x="1" y="138"/>
                      <a:pt x="40" y="144"/>
                    </a:cubicBezTo>
                    <a:cubicBezTo>
                      <a:pt x="66" y="153"/>
                      <a:pt x="66" y="153"/>
                      <a:pt x="66" y="153"/>
                    </a:cubicBezTo>
                    <a:cubicBezTo>
                      <a:pt x="88" y="160"/>
                      <a:pt x="113" y="152"/>
                      <a:pt x="127" y="134"/>
                    </a:cubicBezTo>
                    <a:cubicBezTo>
                      <a:pt x="127" y="134"/>
                      <a:pt x="127" y="134"/>
                      <a:pt x="127" y="134"/>
                    </a:cubicBezTo>
                    <a:cubicBezTo>
                      <a:pt x="130" y="131"/>
                      <a:pt x="134" y="128"/>
                      <a:pt x="138" y="128"/>
                    </a:cubicBezTo>
                    <a:cubicBezTo>
                      <a:pt x="303" y="121"/>
                      <a:pt x="303" y="121"/>
                      <a:pt x="303" y="121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43" y="28"/>
                      <a:pt x="26" y="43"/>
                      <a:pt x="21" y="64"/>
                    </a:cubicBezTo>
                    <a:close/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A5948DA-6F22-ACED-5F92-82C8B3FBD438}"/>
                  </a:ext>
                </a:extLst>
              </p:cNvPr>
              <p:cNvSpPr/>
              <p:nvPr/>
            </p:nvSpPr>
            <p:spPr bwMode="auto">
              <a:xfrm>
                <a:off x="6018213" y="4330701"/>
                <a:ext cx="1155700" cy="604838"/>
              </a:xfrm>
              <a:custGeom>
                <a:avLst/>
                <a:gdLst>
                  <a:gd name="T0" fmla="*/ 83 w 306"/>
                  <a:gd name="T1" fmla="*/ 159 h 160"/>
                  <a:gd name="T2" fmla="*/ 65 w 306"/>
                  <a:gd name="T3" fmla="*/ 157 h 160"/>
                  <a:gd name="T4" fmla="*/ 39 w 306"/>
                  <a:gd name="T5" fmla="*/ 148 h 160"/>
                  <a:gd name="T6" fmla="*/ 4 w 306"/>
                  <a:gd name="T7" fmla="*/ 129 h 160"/>
                  <a:gd name="T8" fmla="*/ 4 w 306"/>
                  <a:gd name="T9" fmla="*/ 102 h 160"/>
                  <a:gd name="T10" fmla="*/ 19 w 306"/>
                  <a:gd name="T11" fmla="*/ 65 h 160"/>
                  <a:gd name="T12" fmla="*/ 63 w 306"/>
                  <a:gd name="T13" fmla="*/ 26 h 160"/>
                  <a:gd name="T14" fmla="*/ 304 w 306"/>
                  <a:gd name="T15" fmla="*/ 0 h 160"/>
                  <a:gd name="T16" fmla="*/ 305 w 306"/>
                  <a:gd name="T17" fmla="*/ 0 h 160"/>
                  <a:gd name="T18" fmla="*/ 306 w 306"/>
                  <a:gd name="T19" fmla="*/ 2 h 160"/>
                  <a:gd name="T20" fmla="*/ 305 w 306"/>
                  <a:gd name="T21" fmla="*/ 123 h 160"/>
                  <a:gd name="T22" fmla="*/ 304 w 306"/>
                  <a:gd name="T23" fmla="*/ 125 h 160"/>
                  <a:gd name="T24" fmla="*/ 138 w 306"/>
                  <a:gd name="T25" fmla="*/ 132 h 160"/>
                  <a:gd name="T26" fmla="*/ 129 w 306"/>
                  <a:gd name="T27" fmla="*/ 137 h 160"/>
                  <a:gd name="T28" fmla="*/ 83 w 306"/>
                  <a:gd name="T29" fmla="*/ 159 h 160"/>
                  <a:gd name="T30" fmla="*/ 302 w 306"/>
                  <a:gd name="T31" fmla="*/ 4 h 160"/>
                  <a:gd name="T32" fmla="*/ 64 w 306"/>
                  <a:gd name="T33" fmla="*/ 30 h 160"/>
                  <a:gd name="T34" fmla="*/ 23 w 306"/>
                  <a:gd name="T35" fmla="*/ 66 h 160"/>
                  <a:gd name="T36" fmla="*/ 23 w 306"/>
                  <a:gd name="T37" fmla="*/ 66 h 160"/>
                  <a:gd name="T38" fmla="*/ 8 w 306"/>
                  <a:gd name="T39" fmla="*/ 103 h 160"/>
                  <a:gd name="T40" fmla="*/ 8 w 306"/>
                  <a:gd name="T41" fmla="*/ 127 h 160"/>
                  <a:gd name="T42" fmla="*/ 40 w 306"/>
                  <a:gd name="T43" fmla="*/ 144 h 160"/>
                  <a:gd name="T44" fmla="*/ 66 w 306"/>
                  <a:gd name="T45" fmla="*/ 153 h 160"/>
                  <a:gd name="T46" fmla="*/ 126 w 306"/>
                  <a:gd name="T47" fmla="*/ 135 h 160"/>
                  <a:gd name="T48" fmla="*/ 138 w 306"/>
                  <a:gd name="T49" fmla="*/ 128 h 160"/>
                  <a:gd name="T50" fmla="*/ 302 w 306"/>
                  <a:gd name="T51" fmla="*/ 121 h 160"/>
                  <a:gd name="T52" fmla="*/ 302 w 306"/>
                  <a:gd name="T53" fmla="*/ 4 h 160"/>
                  <a:gd name="T54" fmla="*/ 21 w 306"/>
                  <a:gd name="T55" fmla="*/ 66 h 160"/>
                  <a:gd name="T56" fmla="*/ 21 w 306"/>
                  <a:gd name="T57" fmla="*/ 6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160">
                    <a:moveTo>
                      <a:pt x="83" y="159"/>
                    </a:moveTo>
                    <a:cubicBezTo>
                      <a:pt x="77" y="159"/>
                      <a:pt x="71" y="158"/>
                      <a:pt x="65" y="157"/>
                    </a:cubicBezTo>
                    <a:cubicBezTo>
                      <a:pt x="39" y="148"/>
                      <a:pt x="39" y="148"/>
                      <a:pt x="39" y="148"/>
                    </a:cubicBezTo>
                    <a:cubicBezTo>
                      <a:pt x="21" y="145"/>
                      <a:pt x="10" y="139"/>
                      <a:pt x="4" y="129"/>
                    </a:cubicBezTo>
                    <a:cubicBezTo>
                      <a:pt x="0" y="122"/>
                      <a:pt x="0" y="112"/>
                      <a:pt x="4" y="102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4" y="44"/>
                      <a:pt x="42" y="28"/>
                      <a:pt x="63" y="26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304" y="0"/>
                      <a:pt x="305" y="0"/>
                      <a:pt x="305" y="0"/>
                    </a:cubicBezTo>
                    <a:cubicBezTo>
                      <a:pt x="306" y="1"/>
                      <a:pt x="306" y="1"/>
                      <a:pt x="306" y="2"/>
                    </a:cubicBezTo>
                    <a:cubicBezTo>
                      <a:pt x="305" y="123"/>
                      <a:pt x="305" y="123"/>
                      <a:pt x="305" y="123"/>
                    </a:cubicBezTo>
                    <a:cubicBezTo>
                      <a:pt x="305" y="124"/>
                      <a:pt x="305" y="125"/>
                      <a:pt x="304" y="125"/>
                    </a:cubicBezTo>
                    <a:cubicBezTo>
                      <a:pt x="138" y="132"/>
                      <a:pt x="138" y="132"/>
                      <a:pt x="138" y="132"/>
                    </a:cubicBezTo>
                    <a:cubicBezTo>
                      <a:pt x="135" y="132"/>
                      <a:pt x="131" y="134"/>
                      <a:pt x="129" y="137"/>
                    </a:cubicBezTo>
                    <a:cubicBezTo>
                      <a:pt x="118" y="151"/>
                      <a:pt x="101" y="159"/>
                      <a:pt x="83" y="159"/>
                    </a:cubicBezTo>
                    <a:close/>
                    <a:moveTo>
                      <a:pt x="302" y="4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44" y="32"/>
                      <a:pt x="28" y="47"/>
                      <a:pt x="23" y="66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5" y="110"/>
                      <a:pt x="3" y="119"/>
                      <a:pt x="8" y="127"/>
                    </a:cubicBezTo>
                    <a:cubicBezTo>
                      <a:pt x="13" y="136"/>
                      <a:pt x="23" y="141"/>
                      <a:pt x="40" y="144"/>
                    </a:cubicBezTo>
                    <a:cubicBezTo>
                      <a:pt x="66" y="153"/>
                      <a:pt x="66" y="153"/>
                      <a:pt x="66" y="153"/>
                    </a:cubicBezTo>
                    <a:cubicBezTo>
                      <a:pt x="88" y="160"/>
                      <a:pt x="112" y="153"/>
                      <a:pt x="126" y="135"/>
                    </a:cubicBezTo>
                    <a:cubicBezTo>
                      <a:pt x="129" y="131"/>
                      <a:pt x="133" y="129"/>
                      <a:pt x="138" y="128"/>
                    </a:cubicBezTo>
                    <a:cubicBezTo>
                      <a:pt x="302" y="121"/>
                      <a:pt x="302" y="121"/>
                      <a:pt x="302" y="121"/>
                    </a:cubicBezTo>
                    <a:lnTo>
                      <a:pt x="302" y="4"/>
                    </a:lnTo>
                    <a:close/>
                    <a:moveTo>
                      <a:pt x="21" y="66"/>
                    </a:moveTo>
                    <a:cubicBezTo>
                      <a:pt x="21" y="66"/>
                      <a:pt x="21" y="66"/>
                      <a:pt x="21" y="66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EBF0244-8D94-4B93-AB10-D6D50F4C1AF3}"/>
                  </a:ext>
                </a:extLst>
              </p:cNvPr>
              <p:cNvSpPr/>
              <p:nvPr/>
            </p:nvSpPr>
            <p:spPr bwMode="auto">
              <a:xfrm>
                <a:off x="6380163" y="4787901"/>
                <a:ext cx="152400" cy="76200"/>
              </a:xfrm>
              <a:custGeom>
                <a:avLst/>
                <a:gdLst>
                  <a:gd name="T0" fmla="*/ 40 w 40"/>
                  <a:gd name="T1" fmla="*/ 9 h 20"/>
                  <a:gd name="T2" fmla="*/ 16 w 40"/>
                  <a:gd name="T3" fmla="*/ 1 h 20"/>
                  <a:gd name="T4" fmla="*/ 2 w 40"/>
                  <a:gd name="T5" fmla="*/ 10 h 20"/>
                  <a:gd name="T6" fmla="*/ 0 w 40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0">
                    <a:moveTo>
                      <a:pt x="40" y="9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9" y="0"/>
                      <a:pt x="3" y="4"/>
                      <a:pt x="2" y="10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BB81E91-BD8F-63A7-A5F9-F302FCB764BB}"/>
                  </a:ext>
                </a:extLst>
              </p:cNvPr>
              <p:cNvSpPr/>
              <p:nvPr/>
            </p:nvSpPr>
            <p:spPr bwMode="auto">
              <a:xfrm>
                <a:off x="6373813" y="4779963"/>
                <a:ext cx="165100" cy="92075"/>
              </a:xfrm>
              <a:custGeom>
                <a:avLst/>
                <a:gdLst>
                  <a:gd name="T0" fmla="*/ 2 w 44"/>
                  <a:gd name="T1" fmla="*/ 24 h 24"/>
                  <a:gd name="T2" fmla="*/ 2 w 44"/>
                  <a:gd name="T3" fmla="*/ 24 h 24"/>
                  <a:gd name="T4" fmla="*/ 0 w 44"/>
                  <a:gd name="T5" fmla="*/ 22 h 24"/>
                  <a:gd name="T6" fmla="*/ 2 w 44"/>
                  <a:gd name="T7" fmla="*/ 12 h 24"/>
                  <a:gd name="T8" fmla="*/ 18 w 44"/>
                  <a:gd name="T9" fmla="*/ 1 h 24"/>
                  <a:gd name="T10" fmla="*/ 43 w 44"/>
                  <a:gd name="T11" fmla="*/ 9 h 24"/>
                  <a:gd name="T12" fmla="*/ 44 w 44"/>
                  <a:gd name="T13" fmla="*/ 12 h 24"/>
                  <a:gd name="T14" fmla="*/ 41 w 44"/>
                  <a:gd name="T15" fmla="*/ 13 h 24"/>
                  <a:gd name="T16" fmla="*/ 17 w 44"/>
                  <a:gd name="T17" fmla="*/ 5 h 24"/>
                  <a:gd name="T18" fmla="*/ 6 w 44"/>
                  <a:gd name="T19" fmla="*/ 13 h 24"/>
                  <a:gd name="T20" fmla="*/ 4 w 44"/>
                  <a:gd name="T21" fmla="*/ 23 h 24"/>
                  <a:gd name="T22" fmla="*/ 2 w 44"/>
                  <a:gd name="T2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24">
                    <a:moveTo>
                      <a:pt x="2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4"/>
                      <a:pt x="11" y="0"/>
                      <a:pt x="18" y="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4" y="10"/>
                      <a:pt x="44" y="11"/>
                      <a:pt x="44" y="12"/>
                    </a:cubicBezTo>
                    <a:cubicBezTo>
                      <a:pt x="43" y="13"/>
                      <a:pt x="42" y="14"/>
                      <a:pt x="41" y="13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2" y="4"/>
                      <a:pt x="7" y="7"/>
                      <a:pt x="6" y="1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3" y="24"/>
                      <a:pt x="2" y="2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C45CF61-BD2E-3085-44B1-90D949681AD0}"/>
                  </a:ext>
                </a:extLst>
              </p:cNvPr>
              <p:cNvSpPr/>
              <p:nvPr/>
            </p:nvSpPr>
            <p:spPr bwMode="auto">
              <a:xfrm>
                <a:off x="6234113" y="4645026"/>
                <a:ext cx="90488" cy="279400"/>
              </a:xfrm>
              <a:custGeom>
                <a:avLst/>
                <a:gdLst>
                  <a:gd name="T0" fmla="*/ 21 w 24"/>
                  <a:gd name="T1" fmla="*/ 0 h 74"/>
                  <a:gd name="T2" fmla="*/ 5 w 24"/>
                  <a:gd name="T3" fmla="*/ 34 h 74"/>
                  <a:gd name="T4" fmla="*/ 13 w 24"/>
                  <a:gd name="T5" fmla="*/ 65 h 74"/>
                  <a:gd name="T6" fmla="*/ 24 w 2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74">
                    <a:moveTo>
                      <a:pt x="21" y="0"/>
                    </a:moveTo>
                    <a:cubicBezTo>
                      <a:pt x="5" y="34"/>
                      <a:pt x="5" y="34"/>
                      <a:pt x="5" y="34"/>
                    </a:cubicBezTo>
                    <a:cubicBezTo>
                      <a:pt x="0" y="45"/>
                      <a:pt x="3" y="58"/>
                      <a:pt x="13" y="65"/>
                    </a:cubicBezTo>
                    <a:cubicBezTo>
                      <a:pt x="24" y="74"/>
                      <a:pt x="24" y="74"/>
                      <a:pt x="24" y="74"/>
                    </a:cubicBezTo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859DA2A-E0B9-F186-0720-824EE4DB69AF}"/>
                  </a:ext>
                </a:extLst>
              </p:cNvPr>
              <p:cNvSpPr/>
              <p:nvPr/>
            </p:nvSpPr>
            <p:spPr bwMode="auto">
              <a:xfrm>
                <a:off x="6226176" y="4633913"/>
                <a:ext cx="109538" cy="298450"/>
              </a:xfrm>
              <a:custGeom>
                <a:avLst/>
                <a:gdLst>
                  <a:gd name="T0" fmla="*/ 26 w 29"/>
                  <a:gd name="T1" fmla="*/ 79 h 79"/>
                  <a:gd name="T2" fmla="*/ 25 w 29"/>
                  <a:gd name="T3" fmla="*/ 79 h 79"/>
                  <a:gd name="T4" fmla="*/ 14 w 29"/>
                  <a:gd name="T5" fmla="*/ 70 h 79"/>
                  <a:gd name="T6" fmla="*/ 5 w 29"/>
                  <a:gd name="T7" fmla="*/ 36 h 79"/>
                  <a:gd name="T8" fmla="*/ 21 w 29"/>
                  <a:gd name="T9" fmla="*/ 2 h 79"/>
                  <a:gd name="T10" fmla="*/ 24 w 29"/>
                  <a:gd name="T11" fmla="*/ 1 h 79"/>
                  <a:gd name="T12" fmla="*/ 25 w 29"/>
                  <a:gd name="T13" fmla="*/ 4 h 79"/>
                  <a:gd name="T14" fmla="*/ 9 w 29"/>
                  <a:gd name="T15" fmla="*/ 38 h 79"/>
                  <a:gd name="T16" fmla="*/ 16 w 29"/>
                  <a:gd name="T17" fmla="*/ 67 h 79"/>
                  <a:gd name="T18" fmla="*/ 28 w 29"/>
                  <a:gd name="T19" fmla="*/ 76 h 79"/>
                  <a:gd name="T20" fmla="*/ 28 w 29"/>
                  <a:gd name="T21" fmla="*/ 79 h 79"/>
                  <a:gd name="T22" fmla="*/ 26 w 29"/>
                  <a:gd name="T23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79">
                    <a:moveTo>
                      <a:pt x="26" y="79"/>
                    </a:moveTo>
                    <a:cubicBezTo>
                      <a:pt x="26" y="79"/>
                      <a:pt x="25" y="79"/>
                      <a:pt x="25" y="79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3" y="62"/>
                      <a:pt x="0" y="48"/>
                      <a:pt x="5" y="36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1"/>
                      <a:pt x="23" y="0"/>
                      <a:pt x="24" y="1"/>
                    </a:cubicBezTo>
                    <a:cubicBezTo>
                      <a:pt x="25" y="1"/>
                      <a:pt x="25" y="3"/>
                      <a:pt x="25" y="4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4" y="48"/>
                      <a:pt x="7" y="60"/>
                      <a:pt x="16" y="67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7"/>
                      <a:pt x="29" y="78"/>
                      <a:pt x="28" y="79"/>
                    </a:cubicBezTo>
                    <a:cubicBezTo>
                      <a:pt x="27" y="79"/>
                      <a:pt x="27" y="79"/>
                      <a:pt x="26" y="79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3A5C29A-AA84-398B-013D-B9D6F938AAE5}"/>
                  </a:ext>
                </a:extLst>
              </p:cNvPr>
              <p:cNvSpPr/>
              <p:nvPr/>
            </p:nvSpPr>
            <p:spPr bwMode="auto">
              <a:xfrm>
                <a:off x="6119813" y="4587876"/>
                <a:ext cx="103188" cy="301625"/>
              </a:xfrm>
              <a:custGeom>
                <a:avLst/>
                <a:gdLst>
                  <a:gd name="T0" fmla="*/ 27 w 27"/>
                  <a:gd name="T1" fmla="*/ 0 h 80"/>
                  <a:gd name="T2" fmla="*/ 4 w 27"/>
                  <a:gd name="T3" fmla="*/ 44 h 80"/>
                  <a:gd name="T4" fmla="*/ 5 w 27"/>
                  <a:gd name="T5" fmla="*/ 69 h 80"/>
                  <a:gd name="T6" fmla="*/ 15 w 27"/>
                  <a:gd name="T7" fmla="*/ 78 h 80"/>
                  <a:gd name="T8" fmla="*/ 19 w 27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80">
                    <a:moveTo>
                      <a:pt x="27" y="0"/>
                    </a:moveTo>
                    <a:cubicBezTo>
                      <a:pt x="4" y="44"/>
                      <a:pt x="4" y="44"/>
                      <a:pt x="4" y="44"/>
                    </a:cubicBezTo>
                    <a:cubicBezTo>
                      <a:pt x="0" y="52"/>
                      <a:pt x="1" y="61"/>
                      <a:pt x="5" y="69"/>
                    </a:cubicBezTo>
                    <a:cubicBezTo>
                      <a:pt x="7" y="73"/>
                      <a:pt x="11" y="76"/>
                      <a:pt x="15" y="78"/>
                    </a:cubicBezTo>
                    <a:cubicBezTo>
                      <a:pt x="19" y="80"/>
                      <a:pt x="19" y="80"/>
                      <a:pt x="19" y="80"/>
                    </a:cubicBezTo>
                  </a:path>
                </a:pathLst>
              </a:custGeom>
              <a:solidFill>
                <a:srgbClr val="F48B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1392A85-4BE9-0D8B-F79C-EAAF334307BC}"/>
                  </a:ext>
                </a:extLst>
              </p:cNvPr>
              <p:cNvSpPr/>
              <p:nvPr/>
            </p:nvSpPr>
            <p:spPr bwMode="auto">
              <a:xfrm>
                <a:off x="6113463" y="4579938"/>
                <a:ext cx="115888" cy="317500"/>
              </a:xfrm>
              <a:custGeom>
                <a:avLst/>
                <a:gdLst>
                  <a:gd name="T0" fmla="*/ 21 w 31"/>
                  <a:gd name="T1" fmla="*/ 84 h 84"/>
                  <a:gd name="T2" fmla="*/ 21 w 31"/>
                  <a:gd name="T3" fmla="*/ 84 h 84"/>
                  <a:gd name="T4" fmla="*/ 16 w 31"/>
                  <a:gd name="T5" fmla="*/ 82 h 84"/>
                  <a:gd name="T6" fmla="*/ 5 w 31"/>
                  <a:gd name="T7" fmla="*/ 72 h 84"/>
                  <a:gd name="T8" fmla="*/ 4 w 31"/>
                  <a:gd name="T9" fmla="*/ 46 h 84"/>
                  <a:gd name="T10" fmla="*/ 27 w 31"/>
                  <a:gd name="T11" fmla="*/ 1 h 84"/>
                  <a:gd name="T12" fmla="*/ 30 w 31"/>
                  <a:gd name="T13" fmla="*/ 0 h 84"/>
                  <a:gd name="T14" fmla="*/ 31 w 31"/>
                  <a:gd name="T15" fmla="*/ 3 h 84"/>
                  <a:gd name="T16" fmla="*/ 8 w 31"/>
                  <a:gd name="T17" fmla="*/ 47 h 84"/>
                  <a:gd name="T18" fmla="*/ 9 w 31"/>
                  <a:gd name="T19" fmla="*/ 70 h 84"/>
                  <a:gd name="T20" fmla="*/ 18 w 31"/>
                  <a:gd name="T21" fmla="*/ 78 h 84"/>
                  <a:gd name="T22" fmla="*/ 22 w 31"/>
                  <a:gd name="T23" fmla="*/ 81 h 84"/>
                  <a:gd name="T24" fmla="*/ 23 w 31"/>
                  <a:gd name="T25" fmla="*/ 83 h 84"/>
                  <a:gd name="T26" fmla="*/ 21 w 31"/>
                  <a:gd name="T2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84">
                    <a:moveTo>
                      <a:pt x="21" y="84"/>
                    </a:moveTo>
                    <a:cubicBezTo>
                      <a:pt x="21" y="84"/>
                      <a:pt x="21" y="84"/>
                      <a:pt x="21" y="84"/>
                    </a:cubicBezTo>
                    <a:cubicBezTo>
                      <a:pt x="16" y="82"/>
                      <a:pt x="16" y="82"/>
                      <a:pt x="16" y="82"/>
                    </a:cubicBezTo>
                    <a:cubicBezTo>
                      <a:pt x="11" y="79"/>
                      <a:pt x="8" y="76"/>
                      <a:pt x="5" y="72"/>
                    </a:cubicBezTo>
                    <a:cubicBezTo>
                      <a:pt x="1" y="64"/>
                      <a:pt x="0" y="54"/>
                      <a:pt x="4" y="46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9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4" y="54"/>
                      <a:pt x="5" y="63"/>
                      <a:pt x="9" y="70"/>
                    </a:cubicBezTo>
                    <a:cubicBezTo>
                      <a:pt x="11" y="73"/>
                      <a:pt x="14" y="76"/>
                      <a:pt x="18" y="78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3" y="81"/>
                      <a:pt x="24" y="83"/>
                      <a:pt x="23" y="83"/>
                    </a:cubicBezTo>
                    <a:cubicBezTo>
                      <a:pt x="23" y="84"/>
                      <a:pt x="22" y="84"/>
                      <a:pt x="21" y="8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DE46E8A-BE9E-6865-D643-A993B59388DC}"/>
                  </a:ext>
                </a:extLst>
              </p:cNvPr>
              <p:cNvSpPr/>
              <p:nvPr/>
            </p:nvSpPr>
            <p:spPr bwMode="auto">
              <a:xfrm>
                <a:off x="6554788" y="3390901"/>
                <a:ext cx="1389063" cy="1511300"/>
              </a:xfrm>
              <a:custGeom>
                <a:avLst/>
                <a:gdLst>
                  <a:gd name="T0" fmla="*/ 156 w 368"/>
                  <a:gd name="T1" fmla="*/ 399 h 400"/>
                  <a:gd name="T2" fmla="*/ 3 w 368"/>
                  <a:gd name="T3" fmla="*/ 400 h 400"/>
                  <a:gd name="T4" fmla="*/ 0 w 368"/>
                  <a:gd name="T5" fmla="*/ 400 h 400"/>
                  <a:gd name="T6" fmla="*/ 15 w 368"/>
                  <a:gd name="T7" fmla="*/ 254 h 400"/>
                  <a:gd name="T8" fmla="*/ 94 w 368"/>
                  <a:gd name="T9" fmla="*/ 246 h 400"/>
                  <a:gd name="T10" fmla="*/ 92 w 368"/>
                  <a:gd name="T11" fmla="*/ 1 h 400"/>
                  <a:gd name="T12" fmla="*/ 146 w 368"/>
                  <a:gd name="T13" fmla="*/ 0 h 400"/>
                  <a:gd name="T14" fmla="*/ 247 w 368"/>
                  <a:gd name="T15" fmla="*/ 59 h 400"/>
                  <a:gd name="T16" fmla="*/ 359 w 368"/>
                  <a:gd name="T17" fmla="*/ 270 h 400"/>
                  <a:gd name="T18" fmla="*/ 346 w 368"/>
                  <a:gd name="T19" fmla="*/ 356 h 400"/>
                  <a:gd name="T20" fmla="*/ 269 w 368"/>
                  <a:gd name="T21" fmla="*/ 398 h 400"/>
                  <a:gd name="T22" fmla="*/ 267 w 368"/>
                  <a:gd name="T23" fmla="*/ 398 h 400"/>
                  <a:gd name="T24" fmla="*/ 267 w 368"/>
                  <a:gd name="T25" fmla="*/ 400 h 400"/>
                  <a:gd name="T26" fmla="*/ 156 w 368"/>
                  <a:gd name="T27" fmla="*/ 399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400">
                    <a:moveTo>
                      <a:pt x="156" y="399"/>
                    </a:moveTo>
                    <a:cubicBezTo>
                      <a:pt x="3" y="400"/>
                      <a:pt x="3" y="400"/>
                      <a:pt x="3" y="400"/>
                    </a:cubicBezTo>
                    <a:cubicBezTo>
                      <a:pt x="1" y="400"/>
                      <a:pt x="1" y="400"/>
                      <a:pt x="0" y="400"/>
                    </a:cubicBezTo>
                    <a:cubicBezTo>
                      <a:pt x="23" y="350"/>
                      <a:pt x="28" y="303"/>
                      <a:pt x="15" y="254"/>
                    </a:cubicBezTo>
                    <a:cubicBezTo>
                      <a:pt x="94" y="246"/>
                      <a:pt x="94" y="246"/>
                      <a:pt x="94" y="246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92" y="0"/>
                      <a:pt x="232" y="24"/>
                      <a:pt x="247" y="59"/>
                    </a:cubicBezTo>
                    <a:cubicBezTo>
                      <a:pt x="359" y="270"/>
                      <a:pt x="359" y="270"/>
                      <a:pt x="359" y="270"/>
                    </a:cubicBezTo>
                    <a:cubicBezTo>
                      <a:pt x="368" y="300"/>
                      <a:pt x="364" y="331"/>
                      <a:pt x="346" y="356"/>
                    </a:cubicBezTo>
                    <a:cubicBezTo>
                      <a:pt x="328" y="382"/>
                      <a:pt x="300" y="397"/>
                      <a:pt x="269" y="398"/>
                    </a:cubicBezTo>
                    <a:cubicBezTo>
                      <a:pt x="267" y="398"/>
                      <a:pt x="267" y="398"/>
                      <a:pt x="267" y="398"/>
                    </a:cubicBezTo>
                    <a:cubicBezTo>
                      <a:pt x="267" y="400"/>
                      <a:pt x="267" y="400"/>
                      <a:pt x="267" y="400"/>
                    </a:cubicBezTo>
                    <a:lnTo>
                      <a:pt x="156" y="3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FE444A0-0BB3-87BA-5286-68EE56CAE83E}"/>
                  </a:ext>
                </a:extLst>
              </p:cNvPr>
              <p:cNvSpPr/>
              <p:nvPr/>
            </p:nvSpPr>
            <p:spPr bwMode="auto">
              <a:xfrm>
                <a:off x="6543676" y="3382963"/>
                <a:ext cx="1449388" cy="1525588"/>
              </a:xfrm>
              <a:custGeom>
                <a:avLst/>
                <a:gdLst>
                  <a:gd name="T0" fmla="*/ 149 w 384"/>
                  <a:gd name="T1" fmla="*/ 4 h 404"/>
                  <a:gd name="T2" fmla="*/ 249 w 384"/>
                  <a:gd name="T3" fmla="*/ 62 h 404"/>
                  <a:gd name="T4" fmla="*/ 249 w 384"/>
                  <a:gd name="T5" fmla="*/ 62 h 404"/>
                  <a:gd name="T6" fmla="*/ 249 w 384"/>
                  <a:gd name="T7" fmla="*/ 62 h 404"/>
                  <a:gd name="T8" fmla="*/ 360 w 384"/>
                  <a:gd name="T9" fmla="*/ 273 h 404"/>
                  <a:gd name="T10" fmla="*/ 347 w 384"/>
                  <a:gd name="T11" fmla="*/ 357 h 404"/>
                  <a:gd name="T12" fmla="*/ 272 w 384"/>
                  <a:gd name="T13" fmla="*/ 398 h 404"/>
                  <a:gd name="T14" fmla="*/ 268 w 384"/>
                  <a:gd name="T15" fmla="*/ 398 h 404"/>
                  <a:gd name="T16" fmla="*/ 268 w 384"/>
                  <a:gd name="T17" fmla="*/ 400 h 404"/>
                  <a:gd name="T18" fmla="*/ 159 w 384"/>
                  <a:gd name="T19" fmla="*/ 399 h 404"/>
                  <a:gd name="T20" fmla="*/ 6 w 384"/>
                  <a:gd name="T21" fmla="*/ 400 h 404"/>
                  <a:gd name="T22" fmla="*/ 6 w 384"/>
                  <a:gd name="T23" fmla="*/ 400 h 404"/>
                  <a:gd name="T24" fmla="*/ 20 w 384"/>
                  <a:gd name="T25" fmla="*/ 258 h 404"/>
                  <a:gd name="T26" fmla="*/ 95 w 384"/>
                  <a:gd name="T27" fmla="*/ 250 h 404"/>
                  <a:gd name="T28" fmla="*/ 99 w 384"/>
                  <a:gd name="T29" fmla="*/ 250 h 404"/>
                  <a:gd name="T30" fmla="*/ 99 w 384"/>
                  <a:gd name="T31" fmla="*/ 246 h 404"/>
                  <a:gd name="T32" fmla="*/ 97 w 384"/>
                  <a:gd name="T33" fmla="*/ 5 h 404"/>
                  <a:gd name="T34" fmla="*/ 149 w 384"/>
                  <a:gd name="T35" fmla="*/ 4 h 404"/>
                  <a:gd name="T36" fmla="*/ 149 w 384"/>
                  <a:gd name="T37" fmla="*/ 0 h 404"/>
                  <a:gd name="T38" fmla="*/ 93 w 384"/>
                  <a:gd name="T39" fmla="*/ 1 h 404"/>
                  <a:gd name="T40" fmla="*/ 95 w 384"/>
                  <a:gd name="T41" fmla="*/ 246 h 404"/>
                  <a:gd name="T42" fmla="*/ 15 w 384"/>
                  <a:gd name="T43" fmla="*/ 255 h 404"/>
                  <a:gd name="T44" fmla="*/ 0 w 384"/>
                  <a:gd name="T45" fmla="*/ 403 h 404"/>
                  <a:gd name="T46" fmla="*/ 6 w 384"/>
                  <a:gd name="T47" fmla="*/ 404 h 404"/>
                  <a:gd name="T48" fmla="*/ 6 w 384"/>
                  <a:gd name="T49" fmla="*/ 404 h 404"/>
                  <a:gd name="T50" fmla="*/ 159 w 384"/>
                  <a:gd name="T51" fmla="*/ 403 h 404"/>
                  <a:gd name="T52" fmla="*/ 272 w 384"/>
                  <a:gd name="T53" fmla="*/ 404 h 404"/>
                  <a:gd name="T54" fmla="*/ 272 w 384"/>
                  <a:gd name="T55" fmla="*/ 402 h 404"/>
                  <a:gd name="T56" fmla="*/ 364 w 384"/>
                  <a:gd name="T57" fmla="*/ 272 h 404"/>
                  <a:gd name="T58" fmla="*/ 252 w 384"/>
                  <a:gd name="T59" fmla="*/ 60 h 404"/>
                  <a:gd name="T60" fmla="*/ 149 w 384"/>
                  <a:gd name="T61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4" h="404">
                    <a:moveTo>
                      <a:pt x="149" y="4"/>
                    </a:moveTo>
                    <a:cubicBezTo>
                      <a:pt x="194" y="4"/>
                      <a:pt x="234" y="28"/>
                      <a:pt x="249" y="62"/>
                    </a:cubicBezTo>
                    <a:cubicBezTo>
                      <a:pt x="249" y="62"/>
                      <a:pt x="249" y="62"/>
                      <a:pt x="249" y="62"/>
                    </a:cubicBezTo>
                    <a:cubicBezTo>
                      <a:pt x="249" y="62"/>
                      <a:pt x="249" y="62"/>
                      <a:pt x="249" y="62"/>
                    </a:cubicBezTo>
                    <a:cubicBezTo>
                      <a:pt x="360" y="273"/>
                      <a:pt x="360" y="273"/>
                      <a:pt x="360" y="273"/>
                    </a:cubicBezTo>
                    <a:cubicBezTo>
                      <a:pt x="369" y="302"/>
                      <a:pt x="365" y="332"/>
                      <a:pt x="347" y="357"/>
                    </a:cubicBezTo>
                    <a:cubicBezTo>
                      <a:pt x="330" y="382"/>
                      <a:pt x="303" y="397"/>
                      <a:pt x="272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400"/>
                      <a:pt x="268" y="400"/>
                      <a:pt x="268" y="400"/>
                    </a:cubicBezTo>
                    <a:cubicBezTo>
                      <a:pt x="159" y="399"/>
                      <a:pt x="159" y="399"/>
                      <a:pt x="159" y="399"/>
                    </a:cubicBezTo>
                    <a:cubicBezTo>
                      <a:pt x="6" y="400"/>
                      <a:pt x="6" y="400"/>
                      <a:pt x="6" y="400"/>
                    </a:cubicBezTo>
                    <a:cubicBezTo>
                      <a:pt x="6" y="400"/>
                      <a:pt x="6" y="400"/>
                      <a:pt x="6" y="400"/>
                    </a:cubicBezTo>
                    <a:cubicBezTo>
                      <a:pt x="28" y="351"/>
                      <a:pt x="33" y="306"/>
                      <a:pt x="20" y="258"/>
                    </a:cubicBezTo>
                    <a:cubicBezTo>
                      <a:pt x="95" y="250"/>
                      <a:pt x="95" y="250"/>
                      <a:pt x="95" y="250"/>
                    </a:cubicBezTo>
                    <a:cubicBezTo>
                      <a:pt x="99" y="250"/>
                      <a:pt x="99" y="250"/>
                      <a:pt x="99" y="250"/>
                    </a:cubicBezTo>
                    <a:cubicBezTo>
                      <a:pt x="99" y="246"/>
                      <a:pt x="99" y="246"/>
                      <a:pt x="99" y="246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149" y="4"/>
                      <a:pt x="149" y="4"/>
                      <a:pt x="149" y="4"/>
                    </a:cubicBezTo>
                    <a:moveTo>
                      <a:pt x="149" y="0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5" y="246"/>
                      <a:pt x="95" y="246"/>
                      <a:pt x="95" y="246"/>
                    </a:cubicBezTo>
                    <a:cubicBezTo>
                      <a:pt x="15" y="255"/>
                      <a:pt x="15" y="255"/>
                      <a:pt x="15" y="255"/>
                    </a:cubicBezTo>
                    <a:cubicBezTo>
                      <a:pt x="30" y="307"/>
                      <a:pt x="24" y="354"/>
                      <a:pt x="0" y="403"/>
                    </a:cubicBezTo>
                    <a:cubicBezTo>
                      <a:pt x="0" y="404"/>
                      <a:pt x="4" y="404"/>
                      <a:pt x="6" y="404"/>
                    </a:cubicBezTo>
                    <a:cubicBezTo>
                      <a:pt x="6" y="404"/>
                      <a:pt x="6" y="404"/>
                      <a:pt x="6" y="404"/>
                    </a:cubicBezTo>
                    <a:cubicBezTo>
                      <a:pt x="159" y="403"/>
                      <a:pt x="159" y="403"/>
                      <a:pt x="159" y="403"/>
                    </a:cubicBezTo>
                    <a:cubicBezTo>
                      <a:pt x="272" y="404"/>
                      <a:pt x="272" y="404"/>
                      <a:pt x="272" y="404"/>
                    </a:cubicBezTo>
                    <a:cubicBezTo>
                      <a:pt x="272" y="402"/>
                      <a:pt x="272" y="402"/>
                      <a:pt x="272" y="402"/>
                    </a:cubicBezTo>
                    <a:cubicBezTo>
                      <a:pt x="338" y="400"/>
                      <a:pt x="384" y="335"/>
                      <a:pt x="364" y="272"/>
                    </a:cubicBezTo>
                    <a:cubicBezTo>
                      <a:pt x="252" y="60"/>
                      <a:pt x="252" y="60"/>
                      <a:pt x="252" y="60"/>
                    </a:cubicBezTo>
                    <a:cubicBezTo>
                      <a:pt x="235" y="22"/>
                      <a:pt x="193" y="0"/>
                      <a:pt x="149" y="0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6C4EAFE-F6AA-62EC-2700-38E895506F99}"/>
                  </a:ext>
                </a:extLst>
              </p:cNvPr>
              <p:cNvSpPr/>
              <p:nvPr/>
            </p:nvSpPr>
            <p:spPr bwMode="auto">
              <a:xfrm>
                <a:off x="6659563" y="4795838"/>
                <a:ext cx="65088" cy="63500"/>
              </a:xfrm>
              <a:custGeom>
                <a:avLst/>
                <a:gdLst>
                  <a:gd name="T0" fmla="*/ 7 w 17"/>
                  <a:gd name="T1" fmla="*/ 1 h 17"/>
                  <a:gd name="T2" fmla="*/ 16 w 17"/>
                  <a:gd name="T3" fmla="*/ 7 h 17"/>
                  <a:gd name="T4" fmla="*/ 10 w 17"/>
                  <a:gd name="T5" fmla="*/ 16 h 17"/>
                  <a:gd name="T6" fmla="*/ 1 w 17"/>
                  <a:gd name="T7" fmla="*/ 9 h 17"/>
                  <a:gd name="T8" fmla="*/ 7 w 17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7" y="1"/>
                    </a:moveTo>
                    <a:cubicBezTo>
                      <a:pt x="12" y="0"/>
                      <a:pt x="16" y="3"/>
                      <a:pt x="16" y="7"/>
                    </a:cubicBezTo>
                    <a:cubicBezTo>
                      <a:pt x="17" y="12"/>
                      <a:pt x="14" y="16"/>
                      <a:pt x="10" y="16"/>
                    </a:cubicBezTo>
                    <a:cubicBezTo>
                      <a:pt x="5" y="17"/>
                      <a:pt x="1" y="14"/>
                      <a:pt x="1" y="9"/>
                    </a:cubicBezTo>
                    <a:cubicBezTo>
                      <a:pt x="0" y="5"/>
                      <a:pt x="3" y="1"/>
                      <a:pt x="7" y="1"/>
                    </a:cubicBez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0DA848D-B38F-6E31-B7F3-4FC635FAD001}"/>
                  </a:ext>
                </a:extLst>
              </p:cNvPr>
              <p:cNvSpPr/>
              <p:nvPr/>
            </p:nvSpPr>
            <p:spPr bwMode="auto">
              <a:xfrm>
                <a:off x="6653213" y="4787901"/>
                <a:ext cx="79375" cy="76200"/>
              </a:xfrm>
              <a:custGeom>
                <a:avLst/>
                <a:gdLst>
                  <a:gd name="T0" fmla="*/ 11 w 21"/>
                  <a:gd name="T1" fmla="*/ 20 h 20"/>
                  <a:gd name="T2" fmla="*/ 1 w 21"/>
                  <a:gd name="T3" fmla="*/ 12 h 20"/>
                  <a:gd name="T4" fmla="*/ 3 w 21"/>
                  <a:gd name="T5" fmla="*/ 4 h 20"/>
                  <a:gd name="T6" fmla="*/ 9 w 21"/>
                  <a:gd name="T7" fmla="*/ 1 h 20"/>
                  <a:gd name="T8" fmla="*/ 20 w 21"/>
                  <a:gd name="T9" fmla="*/ 9 h 20"/>
                  <a:gd name="T10" fmla="*/ 12 w 21"/>
                  <a:gd name="T11" fmla="*/ 20 h 20"/>
                  <a:gd name="T12" fmla="*/ 11 w 21"/>
                  <a:gd name="T13" fmla="*/ 20 h 20"/>
                  <a:gd name="T14" fmla="*/ 10 w 21"/>
                  <a:gd name="T15" fmla="*/ 5 h 20"/>
                  <a:gd name="T16" fmla="*/ 6 w 21"/>
                  <a:gd name="T17" fmla="*/ 7 h 20"/>
                  <a:gd name="T18" fmla="*/ 5 w 21"/>
                  <a:gd name="T19" fmla="*/ 11 h 20"/>
                  <a:gd name="T20" fmla="*/ 7 w 21"/>
                  <a:gd name="T21" fmla="*/ 15 h 20"/>
                  <a:gd name="T22" fmla="*/ 11 w 21"/>
                  <a:gd name="T23" fmla="*/ 16 h 20"/>
                  <a:gd name="T24" fmla="*/ 16 w 21"/>
                  <a:gd name="T25" fmla="*/ 10 h 20"/>
                  <a:gd name="T26" fmla="*/ 10 w 21"/>
                  <a:gd name="T27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20">
                    <a:moveTo>
                      <a:pt x="11" y="20"/>
                    </a:moveTo>
                    <a:cubicBezTo>
                      <a:pt x="6" y="20"/>
                      <a:pt x="1" y="17"/>
                      <a:pt x="1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4" y="2"/>
                      <a:pt x="7" y="1"/>
                      <a:pt x="9" y="1"/>
                    </a:cubicBezTo>
                    <a:cubicBezTo>
                      <a:pt x="15" y="0"/>
                      <a:pt x="20" y="4"/>
                      <a:pt x="20" y="9"/>
                    </a:cubicBezTo>
                    <a:cubicBezTo>
                      <a:pt x="21" y="14"/>
                      <a:pt x="17" y="19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lose/>
                    <a:moveTo>
                      <a:pt x="10" y="5"/>
                    </a:moveTo>
                    <a:cubicBezTo>
                      <a:pt x="8" y="5"/>
                      <a:pt x="7" y="6"/>
                      <a:pt x="6" y="7"/>
                    </a:cubicBezTo>
                    <a:cubicBezTo>
                      <a:pt x="5" y="8"/>
                      <a:pt x="5" y="10"/>
                      <a:pt x="5" y="11"/>
                    </a:cubicBezTo>
                    <a:cubicBezTo>
                      <a:pt x="5" y="13"/>
                      <a:pt x="6" y="14"/>
                      <a:pt x="7" y="15"/>
                    </a:cubicBezTo>
                    <a:cubicBezTo>
                      <a:pt x="8" y="16"/>
                      <a:pt x="10" y="16"/>
                      <a:pt x="11" y="16"/>
                    </a:cubicBezTo>
                    <a:cubicBezTo>
                      <a:pt x="15" y="16"/>
                      <a:pt x="17" y="13"/>
                      <a:pt x="16" y="10"/>
                    </a:cubicBezTo>
                    <a:cubicBezTo>
                      <a:pt x="16" y="6"/>
                      <a:pt x="13" y="4"/>
                      <a:pt x="10" y="5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7D6FAF6-BB32-3826-B2FE-0BB9B8ADED63}"/>
                  </a:ext>
                </a:extLst>
              </p:cNvPr>
              <p:cNvSpPr/>
              <p:nvPr/>
            </p:nvSpPr>
            <p:spPr bwMode="auto">
              <a:xfrm>
                <a:off x="6746876" y="4598988"/>
                <a:ext cx="71438" cy="317500"/>
              </a:xfrm>
              <a:custGeom>
                <a:avLst/>
                <a:gdLst>
                  <a:gd name="T0" fmla="*/ 3 w 19"/>
                  <a:gd name="T1" fmla="*/ 84 h 84"/>
                  <a:gd name="T2" fmla="*/ 2 w 19"/>
                  <a:gd name="T3" fmla="*/ 84 h 84"/>
                  <a:gd name="T4" fmla="*/ 1 w 19"/>
                  <a:gd name="T5" fmla="*/ 81 h 84"/>
                  <a:gd name="T6" fmla="*/ 10 w 19"/>
                  <a:gd name="T7" fmla="*/ 2 h 84"/>
                  <a:gd name="T8" fmla="*/ 11 w 19"/>
                  <a:gd name="T9" fmla="*/ 0 h 84"/>
                  <a:gd name="T10" fmla="*/ 14 w 19"/>
                  <a:gd name="T11" fmla="*/ 2 h 84"/>
                  <a:gd name="T12" fmla="*/ 4 w 19"/>
                  <a:gd name="T13" fmla="*/ 83 h 84"/>
                  <a:gd name="T14" fmla="*/ 3 w 19"/>
                  <a:gd name="T1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84">
                    <a:moveTo>
                      <a:pt x="3" y="84"/>
                    </a:moveTo>
                    <a:cubicBezTo>
                      <a:pt x="2" y="84"/>
                      <a:pt x="2" y="84"/>
                      <a:pt x="2" y="84"/>
                    </a:cubicBezTo>
                    <a:cubicBezTo>
                      <a:pt x="1" y="83"/>
                      <a:pt x="0" y="82"/>
                      <a:pt x="1" y="81"/>
                    </a:cubicBezTo>
                    <a:cubicBezTo>
                      <a:pt x="1" y="81"/>
                      <a:pt x="15" y="57"/>
                      <a:pt x="10" y="2"/>
                    </a:cubicBezTo>
                    <a:cubicBezTo>
                      <a:pt x="9" y="1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2"/>
                    </a:cubicBezTo>
                    <a:cubicBezTo>
                      <a:pt x="19" y="58"/>
                      <a:pt x="5" y="82"/>
                      <a:pt x="4" y="83"/>
                    </a:cubicBezTo>
                    <a:cubicBezTo>
                      <a:pt x="4" y="84"/>
                      <a:pt x="3" y="84"/>
                      <a:pt x="3" y="8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9535CB3-DD45-6DD6-56E1-F16087564B42}"/>
                  </a:ext>
                </a:extLst>
              </p:cNvPr>
              <p:cNvSpPr/>
              <p:nvPr/>
            </p:nvSpPr>
            <p:spPr bwMode="auto">
              <a:xfrm>
                <a:off x="4773613" y="4010026"/>
                <a:ext cx="1885950" cy="898525"/>
              </a:xfrm>
              <a:custGeom>
                <a:avLst/>
                <a:gdLst>
                  <a:gd name="T0" fmla="*/ 66 w 500"/>
                  <a:gd name="T1" fmla="*/ 238 h 238"/>
                  <a:gd name="T2" fmla="*/ 1 w 500"/>
                  <a:gd name="T3" fmla="*/ 22 h 238"/>
                  <a:gd name="T4" fmla="*/ 4 w 500"/>
                  <a:gd name="T5" fmla="*/ 7 h 238"/>
                  <a:gd name="T6" fmla="*/ 18 w 500"/>
                  <a:gd name="T7" fmla="*/ 0 h 238"/>
                  <a:gd name="T8" fmla="*/ 261 w 500"/>
                  <a:gd name="T9" fmla="*/ 0 h 238"/>
                  <a:gd name="T10" fmla="*/ 278 w 500"/>
                  <a:gd name="T11" fmla="*/ 13 h 238"/>
                  <a:gd name="T12" fmla="*/ 334 w 500"/>
                  <a:gd name="T13" fmla="*/ 217 h 238"/>
                  <a:gd name="T14" fmla="*/ 498 w 500"/>
                  <a:gd name="T15" fmla="*/ 217 h 238"/>
                  <a:gd name="T16" fmla="*/ 500 w 500"/>
                  <a:gd name="T17" fmla="*/ 218 h 238"/>
                  <a:gd name="T18" fmla="*/ 500 w 500"/>
                  <a:gd name="T19" fmla="*/ 220 h 238"/>
                  <a:gd name="T20" fmla="*/ 488 w 500"/>
                  <a:gd name="T21" fmla="*/ 238 h 238"/>
                  <a:gd name="T22" fmla="*/ 66 w 500"/>
                  <a:gd name="T23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0" h="238">
                    <a:moveTo>
                      <a:pt x="66" y="238"/>
                    </a:moveTo>
                    <a:cubicBezTo>
                      <a:pt x="1" y="22"/>
                      <a:pt x="1" y="22"/>
                      <a:pt x="1" y="22"/>
                    </a:cubicBezTo>
                    <a:cubicBezTo>
                      <a:pt x="0" y="17"/>
                      <a:pt x="1" y="11"/>
                      <a:pt x="4" y="7"/>
                    </a:cubicBezTo>
                    <a:cubicBezTo>
                      <a:pt x="7" y="2"/>
                      <a:pt x="13" y="0"/>
                      <a:pt x="18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69" y="0"/>
                      <a:pt x="276" y="5"/>
                      <a:pt x="278" y="13"/>
                    </a:cubicBezTo>
                    <a:cubicBezTo>
                      <a:pt x="334" y="217"/>
                      <a:pt x="334" y="217"/>
                      <a:pt x="334" y="217"/>
                    </a:cubicBezTo>
                    <a:cubicBezTo>
                      <a:pt x="498" y="217"/>
                      <a:pt x="498" y="217"/>
                      <a:pt x="498" y="217"/>
                    </a:cubicBezTo>
                    <a:cubicBezTo>
                      <a:pt x="499" y="217"/>
                      <a:pt x="500" y="218"/>
                      <a:pt x="500" y="218"/>
                    </a:cubicBezTo>
                    <a:cubicBezTo>
                      <a:pt x="500" y="218"/>
                      <a:pt x="500" y="219"/>
                      <a:pt x="500" y="220"/>
                    </a:cubicBezTo>
                    <a:cubicBezTo>
                      <a:pt x="488" y="238"/>
                      <a:pt x="488" y="238"/>
                      <a:pt x="488" y="238"/>
                    </a:cubicBezTo>
                    <a:lnTo>
                      <a:pt x="66" y="238"/>
                    </a:lnTo>
                    <a:close/>
                  </a:path>
                </a:pathLst>
              </a:custGeom>
              <a:solidFill>
                <a:srgbClr val="B5C5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AB22C6B-8444-B440-5371-A8CE22ABD1E4}"/>
                  </a:ext>
                </a:extLst>
              </p:cNvPr>
              <p:cNvSpPr/>
              <p:nvPr/>
            </p:nvSpPr>
            <p:spPr bwMode="auto">
              <a:xfrm>
                <a:off x="4757738" y="4002088"/>
                <a:ext cx="1914525" cy="914400"/>
              </a:xfrm>
              <a:custGeom>
                <a:avLst/>
                <a:gdLst>
                  <a:gd name="T0" fmla="*/ 265 w 507"/>
                  <a:gd name="T1" fmla="*/ 4 h 242"/>
                  <a:gd name="T2" fmla="*/ 280 w 507"/>
                  <a:gd name="T3" fmla="*/ 15 h 242"/>
                  <a:gd name="T4" fmla="*/ 336 w 507"/>
                  <a:gd name="T5" fmla="*/ 218 h 242"/>
                  <a:gd name="T6" fmla="*/ 337 w 507"/>
                  <a:gd name="T7" fmla="*/ 221 h 242"/>
                  <a:gd name="T8" fmla="*/ 340 w 507"/>
                  <a:gd name="T9" fmla="*/ 221 h 242"/>
                  <a:gd name="T10" fmla="*/ 347 w 507"/>
                  <a:gd name="T11" fmla="*/ 221 h 242"/>
                  <a:gd name="T12" fmla="*/ 502 w 507"/>
                  <a:gd name="T13" fmla="*/ 221 h 242"/>
                  <a:gd name="T14" fmla="*/ 490 w 507"/>
                  <a:gd name="T15" fmla="*/ 238 h 242"/>
                  <a:gd name="T16" fmla="*/ 347 w 507"/>
                  <a:gd name="T17" fmla="*/ 238 h 242"/>
                  <a:gd name="T18" fmla="*/ 72 w 507"/>
                  <a:gd name="T19" fmla="*/ 238 h 242"/>
                  <a:gd name="T20" fmla="*/ 7 w 507"/>
                  <a:gd name="T21" fmla="*/ 24 h 242"/>
                  <a:gd name="T22" fmla="*/ 10 w 507"/>
                  <a:gd name="T23" fmla="*/ 10 h 242"/>
                  <a:gd name="T24" fmla="*/ 22 w 507"/>
                  <a:gd name="T25" fmla="*/ 4 h 242"/>
                  <a:gd name="T26" fmla="*/ 265 w 507"/>
                  <a:gd name="T27" fmla="*/ 4 h 242"/>
                  <a:gd name="T28" fmla="*/ 265 w 507"/>
                  <a:gd name="T29" fmla="*/ 0 h 242"/>
                  <a:gd name="T30" fmla="*/ 22 w 507"/>
                  <a:gd name="T31" fmla="*/ 0 h 242"/>
                  <a:gd name="T32" fmla="*/ 3 w 507"/>
                  <a:gd name="T33" fmla="*/ 25 h 242"/>
                  <a:gd name="T34" fmla="*/ 69 w 507"/>
                  <a:gd name="T35" fmla="*/ 242 h 242"/>
                  <a:gd name="T36" fmla="*/ 347 w 507"/>
                  <a:gd name="T37" fmla="*/ 242 h 242"/>
                  <a:gd name="T38" fmla="*/ 493 w 507"/>
                  <a:gd name="T39" fmla="*/ 242 h 242"/>
                  <a:gd name="T40" fmla="*/ 505 w 507"/>
                  <a:gd name="T41" fmla="*/ 223 h 242"/>
                  <a:gd name="T42" fmla="*/ 502 w 507"/>
                  <a:gd name="T43" fmla="*/ 217 h 242"/>
                  <a:gd name="T44" fmla="*/ 347 w 507"/>
                  <a:gd name="T45" fmla="*/ 217 h 242"/>
                  <a:gd name="T46" fmla="*/ 340 w 507"/>
                  <a:gd name="T47" fmla="*/ 217 h 242"/>
                  <a:gd name="T48" fmla="*/ 284 w 507"/>
                  <a:gd name="T49" fmla="*/ 14 h 242"/>
                  <a:gd name="T50" fmla="*/ 265 w 507"/>
                  <a:gd name="T5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7" h="242">
                    <a:moveTo>
                      <a:pt x="265" y="4"/>
                    </a:moveTo>
                    <a:cubicBezTo>
                      <a:pt x="272" y="4"/>
                      <a:pt x="278" y="8"/>
                      <a:pt x="280" y="15"/>
                    </a:cubicBezTo>
                    <a:cubicBezTo>
                      <a:pt x="336" y="218"/>
                      <a:pt x="336" y="218"/>
                      <a:pt x="336" y="218"/>
                    </a:cubicBezTo>
                    <a:cubicBezTo>
                      <a:pt x="337" y="221"/>
                      <a:pt x="337" y="221"/>
                      <a:pt x="337" y="221"/>
                    </a:cubicBezTo>
                    <a:cubicBezTo>
                      <a:pt x="340" y="221"/>
                      <a:pt x="340" y="221"/>
                      <a:pt x="340" y="221"/>
                    </a:cubicBezTo>
                    <a:cubicBezTo>
                      <a:pt x="347" y="221"/>
                      <a:pt x="347" y="221"/>
                      <a:pt x="347" y="221"/>
                    </a:cubicBezTo>
                    <a:cubicBezTo>
                      <a:pt x="502" y="221"/>
                      <a:pt x="502" y="221"/>
                      <a:pt x="502" y="221"/>
                    </a:cubicBezTo>
                    <a:cubicBezTo>
                      <a:pt x="490" y="238"/>
                      <a:pt x="490" y="238"/>
                      <a:pt x="490" y="238"/>
                    </a:cubicBezTo>
                    <a:cubicBezTo>
                      <a:pt x="347" y="238"/>
                      <a:pt x="347" y="238"/>
                      <a:pt x="347" y="238"/>
                    </a:cubicBezTo>
                    <a:cubicBezTo>
                      <a:pt x="72" y="238"/>
                      <a:pt x="72" y="238"/>
                      <a:pt x="72" y="238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19"/>
                      <a:pt x="7" y="14"/>
                      <a:pt x="10" y="10"/>
                    </a:cubicBezTo>
                    <a:cubicBezTo>
                      <a:pt x="13" y="6"/>
                      <a:pt x="17" y="4"/>
                      <a:pt x="22" y="4"/>
                    </a:cubicBezTo>
                    <a:cubicBezTo>
                      <a:pt x="265" y="4"/>
                      <a:pt x="265" y="4"/>
                      <a:pt x="265" y="4"/>
                    </a:cubicBezTo>
                    <a:moveTo>
                      <a:pt x="26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9" y="0"/>
                      <a:pt x="0" y="12"/>
                      <a:pt x="3" y="25"/>
                    </a:cubicBezTo>
                    <a:cubicBezTo>
                      <a:pt x="69" y="242"/>
                      <a:pt x="69" y="242"/>
                      <a:pt x="69" y="242"/>
                    </a:cubicBezTo>
                    <a:cubicBezTo>
                      <a:pt x="347" y="242"/>
                      <a:pt x="347" y="242"/>
                      <a:pt x="347" y="242"/>
                    </a:cubicBezTo>
                    <a:cubicBezTo>
                      <a:pt x="493" y="242"/>
                      <a:pt x="493" y="242"/>
                      <a:pt x="493" y="242"/>
                    </a:cubicBezTo>
                    <a:cubicBezTo>
                      <a:pt x="505" y="223"/>
                      <a:pt x="505" y="223"/>
                      <a:pt x="505" y="223"/>
                    </a:cubicBezTo>
                    <a:cubicBezTo>
                      <a:pt x="507" y="220"/>
                      <a:pt x="505" y="217"/>
                      <a:pt x="502" y="217"/>
                    </a:cubicBezTo>
                    <a:cubicBezTo>
                      <a:pt x="347" y="217"/>
                      <a:pt x="347" y="217"/>
                      <a:pt x="347" y="217"/>
                    </a:cubicBezTo>
                    <a:cubicBezTo>
                      <a:pt x="340" y="217"/>
                      <a:pt x="340" y="217"/>
                      <a:pt x="340" y="217"/>
                    </a:cubicBezTo>
                    <a:cubicBezTo>
                      <a:pt x="284" y="14"/>
                      <a:pt x="284" y="14"/>
                      <a:pt x="284" y="14"/>
                    </a:cubicBezTo>
                    <a:cubicBezTo>
                      <a:pt x="281" y="6"/>
                      <a:pt x="274" y="0"/>
                      <a:pt x="2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5D7ED8A-D676-F205-D8FB-C7A6778A54B6}"/>
                  </a:ext>
                </a:extLst>
              </p:cNvPr>
              <p:cNvSpPr/>
              <p:nvPr/>
            </p:nvSpPr>
            <p:spPr bwMode="auto">
              <a:xfrm>
                <a:off x="4694238" y="4017963"/>
                <a:ext cx="1282700" cy="890588"/>
              </a:xfrm>
              <a:custGeom>
                <a:avLst/>
                <a:gdLst>
                  <a:gd name="T0" fmla="*/ 67 w 340"/>
                  <a:gd name="T1" fmla="*/ 236 h 236"/>
                  <a:gd name="T2" fmla="*/ 1 w 340"/>
                  <a:gd name="T3" fmla="*/ 22 h 236"/>
                  <a:gd name="T4" fmla="*/ 4 w 340"/>
                  <a:gd name="T5" fmla="*/ 7 h 236"/>
                  <a:gd name="T6" fmla="*/ 18 w 340"/>
                  <a:gd name="T7" fmla="*/ 0 h 236"/>
                  <a:gd name="T8" fmla="*/ 261 w 340"/>
                  <a:gd name="T9" fmla="*/ 0 h 236"/>
                  <a:gd name="T10" fmla="*/ 278 w 340"/>
                  <a:gd name="T11" fmla="*/ 12 h 236"/>
                  <a:gd name="T12" fmla="*/ 340 w 340"/>
                  <a:gd name="T13" fmla="*/ 236 h 236"/>
                  <a:gd name="T14" fmla="*/ 67 w 340"/>
                  <a:gd name="T15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0" h="236">
                    <a:moveTo>
                      <a:pt x="67" y="236"/>
                    </a:moveTo>
                    <a:cubicBezTo>
                      <a:pt x="1" y="22"/>
                      <a:pt x="1" y="22"/>
                      <a:pt x="1" y="22"/>
                    </a:cubicBezTo>
                    <a:cubicBezTo>
                      <a:pt x="0" y="17"/>
                      <a:pt x="1" y="11"/>
                      <a:pt x="4" y="7"/>
                    </a:cubicBezTo>
                    <a:cubicBezTo>
                      <a:pt x="7" y="2"/>
                      <a:pt x="13" y="0"/>
                      <a:pt x="18" y="0"/>
                    </a:cubicBezTo>
                    <a:cubicBezTo>
                      <a:pt x="261" y="0"/>
                      <a:pt x="261" y="0"/>
                      <a:pt x="261" y="0"/>
                    </a:cubicBezTo>
                    <a:cubicBezTo>
                      <a:pt x="269" y="0"/>
                      <a:pt x="276" y="5"/>
                      <a:pt x="278" y="12"/>
                    </a:cubicBezTo>
                    <a:cubicBezTo>
                      <a:pt x="340" y="236"/>
                      <a:pt x="340" y="236"/>
                      <a:pt x="340" y="236"/>
                    </a:cubicBezTo>
                    <a:lnTo>
                      <a:pt x="67" y="236"/>
                    </a:lnTo>
                    <a:close/>
                  </a:path>
                </a:pathLst>
              </a:custGeom>
              <a:solidFill>
                <a:srgbClr val="BFD1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2014E06-CB8C-B825-5CDF-9873E7D5FD91}"/>
                  </a:ext>
                </a:extLst>
              </p:cNvPr>
              <p:cNvSpPr/>
              <p:nvPr/>
            </p:nvSpPr>
            <p:spPr bwMode="auto">
              <a:xfrm>
                <a:off x="4678363" y="4010026"/>
                <a:ext cx="1309688" cy="906463"/>
              </a:xfrm>
              <a:custGeom>
                <a:avLst/>
                <a:gdLst>
                  <a:gd name="T0" fmla="*/ 265 w 347"/>
                  <a:gd name="T1" fmla="*/ 4 h 240"/>
                  <a:gd name="T2" fmla="*/ 280 w 347"/>
                  <a:gd name="T3" fmla="*/ 15 h 240"/>
                  <a:gd name="T4" fmla="*/ 341 w 347"/>
                  <a:gd name="T5" fmla="*/ 236 h 240"/>
                  <a:gd name="T6" fmla="*/ 72 w 347"/>
                  <a:gd name="T7" fmla="*/ 236 h 240"/>
                  <a:gd name="T8" fmla="*/ 7 w 347"/>
                  <a:gd name="T9" fmla="*/ 24 h 240"/>
                  <a:gd name="T10" fmla="*/ 10 w 347"/>
                  <a:gd name="T11" fmla="*/ 10 h 240"/>
                  <a:gd name="T12" fmla="*/ 22 w 347"/>
                  <a:gd name="T13" fmla="*/ 4 h 240"/>
                  <a:gd name="T14" fmla="*/ 265 w 347"/>
                  <a:gd name="T15" fmla="*/ 4 h 240"/>
                  <a:gd name="T16" fmla="*/ 265 w 347"/>
                  <a:gd name="T17" fmla="*/ 0 h 240"/>
                  <a:gd name="T18" fmla="*/ 22 w 347"/>
                  <a:gd name="T19" fmla="*/ 0 h 240"/>
                  <a:gd name="T20" fmla="*/ 4 w 347"/>
                  <a:gd name="T21" fmla="*/ 25 h 240"/>
                  <a:gd name="T22" fmla="*/ 69 w 347"/>
                  <a:gd name="T23" fmla="*/ 240 h 240"/>
                  <a:gd name="T24" fmla="*/ 347 w 347"/>
                  <a:gd name="T25" fmla="*/ 240 h 240"/>
                  <a:gd name="T26" fmla="*/ 284 w 347"/>
                  <a:gd name="T27" fmla="*/ 14 h 240"/>
                  <a:gd name="T28" fmla="*/ 265 w 347"/>
                  <a:gd name="T2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7" h="240">
                    <a:moveTo>
                      <a:pt x="265" y="4"/>
                    </a:moveTo>
                    <a:cubicBezTo>
                      <a:pt x="272" y="4"/>
                      <a:pt x="278" y="8"/>
                      <a:pt x="280" y="15"/>
                    </a:cubicBezTo>
                    <a:cubicBezTo>
                      <a:pt x="341" y="236"/>
                      <a:pt x="341" y="236"/>
                      <a:pt x="341" y="236"/>
                    </a:cubicBezTo>
                    <a:cubicBezTo>
                      <a:pt x="72" y="236"/>
                      <a:pt x="72" y="236"/>
                      <a:pt x="72" y="236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6" y="19"/>
                      <a:pt x="7" y="14"/>
                      <a:pt x="10" y="10"/>
                    </a:cubicBezTo>
                    <a:cubicBezTo>
                      <a:pt x="13" y="6"/>
                      <a:pt x="17" y="4"/>
                      <a:pt x="22" y="4"/>
                    </a:cubicBezTo>
                    <a:cubicBezTo>
                      <a:pt x="265" y="4"/>
                      <a:pt x="265" y="4"/>
                      <a:pt x="265" y="4"/>
                    </a:cubicBezTo>
                    <a:moveTo>
                      <a:pt x="26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9" y="0"/>
                      <a:pt x="0" y="12"/>
                      <a:pt x="4" y="25"/>
                    </a:cubicBezTo>
                    <a:cubicBezTo>
                      <a:pt x="69" y="240"/>
                      <a:pt x="69" y="240"/>
                      <a:pt x="69" y="240"/>
                    </a:cubicBezTo>
                    <a:cubicBezTo>
                      <a:pt x="347" y="240"/>
                      <a:pt x="347" y="240"/>
                      <a:pt x="347" y="240"/>
                    </a:cubicBezTo>
                    <a:cubicBezTo>
                      <a:pt x="284" y="14"/>
                      <a:pt x="284" y="14"/>
                      <a:pt x="284" y="14"/>
                    </a:cubicBezTo>
                    <a:cubicBezTo>
                      <a:pt x="281" y="6"/>
                      <a:pt x="274" y="0"/>
                      <a:pt x="2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622718B-D3FD-B135-A084-175091959D70}"/>
                  </a:ext>
                </a:extLst>
              </p:cNvPr>
              <p:cNvSpPr/>
              <p:nvPr/>
            </p:nvSpPr>
            <p:spPr bwMode="auto">
              <a:xfrm>
                <a:off x="5218113" y="4373563"/>
                <a:ext cx="188913" cy="180975"/>
              </a:xfrm>
              <a:prstGeom prst="ellipse">
                <a:avLst/>
              </a:pr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D5F4244-669E-2814-64B9-AB1792306E32}"/>
                  </a:ext>
                </a:extLst>
              </p:cNvPr>
              <p:cNvSpPr/>
              <p:nvPr/>
            </p:nvSpPr>
            <p:spPr bwMode="auto">
              <a:xfrm>
                <a:off x="5210176" y="4365626"/>
                <a:ext cx="204788" cy="195263"/>
              </a:xfrm>
              <a:custGeom>
                <a:avLst/>
                <a:gdLst>
                  <a:gd name="T0" fmla="*/ 27 w 54"/>
                  <a:gd name="T1" fmla="*/ 52 h 52"/>
                  <a:gd name="T2" fmla="*/ 0 w 54"/>
                  <a:gd name="T3" fmla="*/ 26 h 52"/>
                  <a:gd name="T4" fmla="*/ 27 w 54"/>
                  <a:gd name="T5" fmla="*/ 0 h 52"/>
                  <a:gd name="T6" fmla="*/ 54 w 54"/>
                  <a:gd name="T7" fmla="*/ 26 h 52"/>
                  <a:gd name="T8" fmla="*/ 27 w 54"/>
                  <a:gd name="T9" fmla="*/ 52 h 52"/>
                  <a:gd name="T10" fmla="*/ 27 w 54"/>
                  <a:gd name="T11" fmla="*/ 4 h 52"/>
                  <a:gd name="T12" fmla="*/ 4 w 54"/>
                  <a:gd name="T13" fmla="*/ 26 h 52"/>
                  <a:gd name="T14" fmla="*/ 27 w 54"/>
                  <a:gd name="T15" fmla="*/ 48 h 52"/>
                  <a:gd name="T16" fmla="*/ 50 w 54"/>
                  <a:gd name="T17" fmla="*/ 26 h 52"/>
                  <a:gd name="T18" fmla="*/ 27 w 54"/>
                  <a:gd name="T19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52">
                    <a:moveTo>
                      <a:pt x="27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1" y="0"/>
                      <a:pt x="54" y="12"/>
                      <a:pt x="54" y="26"/>
                    </a:cubicBezTo>
                    <a:cubicBezTo>
                      <a:pt x="54" y="40"/>
                      <a:pt x="41" y="52"/>
                      <a:pt x="27" y="52"/>
                    </a:cubicBezTo>
                    <a:close/>
                    <a:moveTo>
                      <a:pt x="27" y="4"/>
                    </a:moveTo>
                    <a:cubicBezTo>
                      <a:pt x="14" y="4"/>
                      <a:pt x="4" y="14"/>
                      <a:pt x="4" y="26"/>
                    </a:cubicBezTo>
                    <a:cubicBezTo>
                      <a:pt x="4" y="38"/>
                      <a:pt x="14" y="48"/>
                      <a:pt x="27" y="48"/>
                    </a:cubicBezTo>
                    <a:cubicBezTo>
                      <a:pt x="39" y="48"/>
                      <a:pt x="50" y="38"/>
                      <a:pt x="50" y="26"/>
                    </a:cubicBezTo>
                    <a:cubicBezTo>
                      <a:pt x="50" y="14"/>
                      <a:pt x="39" y="4"/>
                      <a:pt x="27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A9CB09A-383E-63AB-6FA3-4984E890A2A4}"/>
                  </a:ext>
                </a:extLst>
              </p:cNvPr>
              <p:cNvSpPr/>
              <p:nvPr/>
            </p:nvSpPr>
            <p:spPr bwMode="auto">
              <a:xfrm>
                <a:off x="4256088" y="1960563"/>
                <a:ext cx="736600" cy="811213"/>
              </a:xfrm>
              <a:custGeom>
                <a:avLst/>
                <a:gdLst>
                  <a:gd name="T0" fmla="*/ 2 w 195"/>
                  <a:gd name="T1" fmla="*/ 101 h 215"/>
                  <a:gd name="T2" fmla="*/ 101 w 195"/>
                  <a:gd name="T3" fmla="*/ 195 h 215"/>
                  <a:gd name="T4" fmla="*/ 124 w 195"/>
                  <a:gd name="T5" fmla="*/ 191 h 215"/>
                  <a:gd name="T6" fmla="*/ 170 w 195"/>
                  <a:gd name="T7" fmla="*/ 215 h 215"/>
                  <a:gd name="T8" fmla="*/ 159 w 195"/>
                  <a:gd name="T9" fmla="*/ 173 h 215"/>
                  <a:gd name="T10" fmla="*/ 195 w 195"/>
                  <a:gd name="T11" fmla="*/ 95 h 215"/>
                  <a:gd name="T12" fmla="*/ 95 w 195"/>
                  <a:gd name="T13" fmla="*/ 2 h 215"/>
                  <a:gd name="T14" fmla="*/ 2 w 195"/>
                  <a:gd name="T15" fmla="*/ 10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215">
                    <a:moveTo>
                      <a:pt x="2" y="101"/>
                    </a:moveTo>
                    <a:cubicBezTo>
                      <a:pt x="3" y="154"/>
                      <a:pt x="48" y="196"/>
                      <a:pt x="101" y="195"/>
                    </a:cubicBezTo>
                    <a:cubicBezTo>
                      <a:pt x="109" y="194"/>
                      <a:pt x="116" y="193"/>
                      <a:pt x="124" y="191"/>
                    </a:cubicBezTo>
                    <a:cubicBezTo>
                      <a:pt x="170" y="215"/>
                      <a:pt x="170" y="215"/>
                      <a:pt x="170" y="215"/>
                    </a:cubicBezTo>
                    <a:cubicBezTo>
                      <a:pt x="159" y="173"/>
                      <a:pt x="159" y="173"/>
                      <a:pt x="159" y="173"/>
                    </a:cubicBezTo>
                    <a:cubicBezTo>
                      <a:pt x="182" y="155"/>
                      <a:pt x="195" y="126"/>
                      <a:pt x="195" y="95"/>
                    </a:cubicBezTo>
                    <a:cubicBezTo>
                      <a:pt x="193" y="42"/>
                      <a:pt x="149" y="0"/>
                      <a:pt x="95" y="2"/>
                    </a:cubicBezTo>
                    <a:cubicBezTo>
                      <a:pt x="42" y="3"/>
                      <a:pt x="0" y="48"/>
                      <a:pt x="2" y="101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FAA4EA2-F581-E3EC-E4D2-D1EE3ED5EC6A}"/>
                  </a:ext>
                </a:extLst>
              </p:cNvPr>
              <p:cNvSpPr/>
              <p:nvPr/>
            </p:nvSpPr>
            <p:spPr bwMode="auto">
              <a:xfrm>
                <a:off x="4252913" y="1952626"/>
                <a:ext cx="746125" cy="827088"/>
              </a:xfrm>
              <a:custGeom>
                <a:avLst/>
                <a:gdLst>
                  <a:gd name="T0" fmla="*/ 171 w 198"/>
                  <a:gd name="T1" fmla="*/ 219 h 219"/>
                  <a:gd name="T2" fmla="*/ 170 w 198"/>
                  <a:gd name="T3" fmla="*/ 219 h 219"/>
                  <a:gd name="T4" fmla="*/ 124 w 198"/>
                  <a:gd name="T5" fmla="*/ 195 h 219"/>
                  <a:gd name="T6" fmla="*/ 102 w 198"/>
                  <a:gd name="T7" fmla="*/ 199 h 219"/>
                  <a:gd name="T8" fmla="*/ 1 w 198"/>
                  <a:gd name="T9" fmla="*/ 103 h 219"/>
                  <a:gd name="T10" fmla="*/ 28 w 198"/>
                  <a:gd name="T11" fmla="*/ 33 h 219"/>
                  <a:gd name="T12" fmla="*/ 96 w 198"/>
                  <a:gd name="T13" fmla="*/ 2 h 219"/>
                  <a:gd name="T14" fmla="*/ 198 w 198"/>
                  <a:gd name="T15" fmla="*/ 97 h 219"/>
                  <a:gd name="T16" fmla="*/ 162 w 198"/>
                  <a:gd name="T17" fmla="*/ 176 h 219"/>
                  <a:gd name="T18" fmla="*/ 173 w 198"/>
                  <a:gd name="T19" fmla="*/ 217 h 219"/>
                  <a:gd name="T20" fmla="*/ 172 w 198"/>
                  <a:gd name="T21" fmla="*/ 219 h 219"/>
                  <a:gd name="T22" fmla="*/ 171 w 198"/>
                  <a:gd name="T23" fmla="*/ 219 h 219"/>
                  <a:gd name="T24" fmla="*/ 125 w 198"/>
                  <a:gd name="T25" fmla="*/ 191 h 219"/>
                  <a:gd name="T26" fmla="*/ 125 w 198"/>
                  <a:gd name="T27" fmla="*/ 191 h 219"/>
                  <a:gd name="T28" fmla="*/ 168 w 198"/>
                  <a:gd name="T29" fmla="*/ 214 h 219"/>
                  <a:gd name="T30" fmla="*/ 158 w 198"/>
                  <a:gd name="T31" fmla="*/ 175 h 219"/>
                  <a:gd name="T32" fmla="*/ 159 w 198"/>
                  <a:gd name="T33" fmla="*/ 173 h 219"/>
                  <a:gd name="T34" fmla="*/ 194 w 198"/>
                  <a:gd name="T35" fmla="*/ 97 h 219"/>
                  <a:gd name="T36" fmla="*/ 96 w 198"/>
                  <a:gd name="T37" fmla="*/ 6 h 219"/>
                  <a:gd name="T38" fmla="*/ 30 w 198"/>
                  <a:gd name="T39" fmla="*/ 35 h 219"/>
                  <a:gd name="T40" fmla="*/ 5 w 198"/>
                  <a:gd name="T41" fmla="*/ 103 h 219"/>
                  <a:gd name="T42" fmla="*/ 102 w 198"/>
                  <a:gd name="T43" fmla="*/ 195 h 219"/>
                  <a:gd name="T44" fmla="*/ 124 w 198"/>
                  <a:gd name="T45" fmla="*/ 191 h 219"/>
                  <a:gd name="T46" fmla="*/ 125 w 198"/>
                  <a:gd name="T47" fmla="*/ 191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8" h="219">
                    <a:moveTo>
                      <a:pt x="171" y="219"/>
                    </a:moveTo>
                    <a:cubicBezTo>
                      <a:pt x="170" y="219"/>
                      <a:pt x="170" y="219"/>
                      <a:pt x="170" y="219"/>
                    </a:cubicBezTo>
                    <a:cubicBezTo>
                      <a:pt x="124" y="195"/>
                      <a:pt x="124" y="195"/>
                      <a:pt x="124" y="195"/>
                    </a:cubicBezTo>
                    <a:cubicBezTo>
                      <a:pt x="117" y="197"/>
                      <a:pt x="110" y="198"/>
                      <a:pt x="102" y="199"/>
                    </a:cubicBezTo>
                    <a:cubicBezTo>
                      <a:pt x="48" y="200"/>
                      <a:pt x="2" y="157"/>
                      <a:pt x="1" y="103"/>
                    </a:cubicBezTo>
                    <a:cubicBezTo>
                      <a:pt x="0" y="77"/>
                      <a:pt x="9" y="52"/>
                      <a:pt x="28" y="33"/>
                    </a:cubicBezTo>
                    <a:cubicBezTo>
                      <a:pt x="46" y="13"/>
                      <a:pt x="70" y="3"/>
                      <a:pt x="96" y="2"/>
                    </a:cubicBezTo>
                    <a:cubicBezTo>
                      <a:pt x="151" y="0"/>
                      <a:pt x="196" y="43"/>
                      <a:pt x="198" y="97"/>
                    </a:cubicBezTo>
                    <a:cubicBezTo>
                      <a:pt x="198" y="128"/>
                      <a:pt x="186" y="156"/>
                      <a:pt x="162" y="176"/>
                    </a:cubicBezTo>
                    <a:cubicBezTo>
                      <a:pt x="173" y="217"/>
                      <a:pt x="173" y="217"/>
                      <a:pt x="173" y="217"/>
                    </a:cubicBezTo>
                    <a:cubicBezTo>
                      <a:pt x="173" y="218"/>
                      <a:pt x="173" y="219"/>
                      <a:pt x="172" y="219"/>
                    </a:cubicBezTo>
                    <a:cubicBezTo>
                      <a:pt x="172" y="219"/>
                      <a:pt x="171" y="219"/>
                      <a:pt x="171" y="219"/>
                    </a:cubicBezTo>
                    <a:close/>
                    <a:moveTo>
                      <a:pt x="125" y="191"/>
                    </a:moveTo>
                    <a:cubicBezTo>
                      <a:pt x="125" y="191"/>
                      <a:pt x="125" y="191"/>
                      <a:pt x="125" y="191"/>
                    </a:cubicBezTo>
                    <a:cubicBezTo>
                      <a:pt x="168" y="214"/>
                      <a:pt x="168" y="214"/>
                      <a:pt x="168" y="214"/>
                    </a:cubicBezTo>
                    <a:cubicBezTo>
                      <a:pt x="158" y="175"/>
                      <a:pt x="158" y="175"/>
                      <a:pt x="158" y="175"/>
                    </a:cubicBezTo>
                    <a:cubicBezTo>
                      <a:pt x="158" y="175"/>
                      <a:pt x="158" y="174"/>
                      <a:pt x="159" y="173"/>
                    </a:cubicBezTo>
                    <a:cubicBezTo>
                      <a:pt x="182" y="155"/>
                      <a:pt x="194" y="127"/>
                      <a:pt x="194" y="97"/>
                    </a:cubicBezTo>
                    <a:cubicBezTo>
                      <a:pt x="192" y="45"/>
                      <a:pt x="148" y="4"/>
                      <a:pt x="96" y="6"/>
                    </a:cubicBezTo>
                    <a:cubicBezTo>
                      <a:pt x="71" y="6"/>
                      <a:pt x="48" y="17"/>
                      <a:pt x="30" y="35"/>
                    </a:cubicBezTo>
                    <a:cubicBezTo>
                      <a:pt x="13" y="54"/>
                      <a:pt x="4" y="78"/>
                      <a:pt x="5" y="103"/>
                    </a:cubicBezTo>
                    <a:cubicBezTo>
                      <a:pt x="6" y="155"/>
                      <a:pt x="50" y="196"/>
                      <a:pt x="102" y="195"/>
                    </a:cubicBezTo>
                    <a:cubicBezTo>
                      <a:pt x="109" y="194"/>
                      <a:pt x="117" y="193"/>
                      <a:pt x="124" y="191"/>
                    </a:cubicBezTo>
                    <a:lnTo>
                      <a:pt x="125" y="191"/>
                    </a:ln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EE567EE-585A-2B70-5964-E14F490F161F}"/>
                  </a:ext>
                </a:extLst>
              </p:cNvPr>
              <p:cNvSpPr/>
              <p:nvPr/>
            </p:nvSpPr>
            <p:spPr bwMode="auto">
              <a:xfrm>
                <a:off x="4270376" y="1930401"/>
                <a:ext cx="714375" cy="792163"/>
              </a:xfrm>
              <a:custGeom>
                <a:avLst/>
                <a:gdLst>
                  <a:gd name="T0" fmla="*/ 118 w 189"/>
                  <a:gd name="T1" fmla="*/ 187 h 210"/>
                  <a:gd name="T2" fmla="*/ 117 w 189"/>
                  <a:gd name="T3" fmla="*/ 186 h 210"/>
                  <a:gd name="T4" fmla="*/ 117 w 189"/>
                  <a:gd name="T5" fmla="*/ 186 h 210"/>
                  <a:gd name="T6" fmla="*/ 94 w 189"/>
                  <a:gd name="T7" fmla="*/ 189 h 210"/>
                  <a:gd name="T8" fmla="*/ 0 w 189"/>
                  <a:gd name="T9" fmla="*/ 95 h 210"/>
                  <a:gd name="T10" fmla="*/ 94 w 189"/>
                  <a:gd name="T11" fmla="*/ 0 h 210"/>
                  <a:gd name="T12" fmla="*/ 189 w 189"/>
                  <a:gd name="T13" fmla="*/ 95 h 210"/>
                  <a:gd name="T14" fmla="*/ 152 w 189"/>
                  <a:gd name="T15" fmla="*/ 169 h 210"/>
                  <a:gd name="T16" fmla="*/ 151 w 189"/>
                  <a:gd name="T17" fmla="*/ 171 h 210"/>
                  <a:gd name="T18" fmla="*/ 160 w 189"/>
                  <a:gd name="T19" fmla="*/ 210 h 210"/>
                  <a:gd name="T20" fmla="*/ 118 w 189"/>
                  <a:gd name="T21" fmla="*/ 18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" h="210">
                    <a:moveTo>
                      <a:pt x="118" y="187"/>
                    </a:moveTo>
                    <a:cubicBezTo>
                      <a:pt x="117" y="186"/>
                      <a:pt x="117" y="186"/>
                      <a:pt x="117" y="186"/>
                    </a:cubicBezTo>
                    <a:cubicBezTo>
                      <a:pt x="117" y="186"/>
                      <a:pt x="117" y="186"/>
                      <a:pt x="117" y="186"/>
                    </a:cubicBezTo>
                    <a:cubicBezTo>
                      <a:pt x="109" y="188"/>
                      <a:pt x="102" y="189"/>
                      <a:pt x="94" y="189"/>
                    </a:cubicBezTo>
                    <a:cubicBezTo>
                      <a:pt x="42" y="189"/>
                      <a:pt x="0" y="147"/>
                      <a:pt x="0" y="95"/>
                    </a:cubicBezTo>
                    <a:cubicBezTo>
                      <a:pt x="0" y="42"/>
                      <a:pt x="42" y="0"/>
                      <a:pt x="94" y="0"/>
                    </a:cubicBezTo>
                    <a:cubicBezTo>
                      <a:pt x="147" y="0"/>
                      <a:pt x="189" y="42"/>
                      <a:pt x="189" y="95"/>
                    </a:cubicBezTo>
                    <a:cubicBezTo>
                      <a:pt x="189" y="124"/>
                      <a:pt x="176" y="151"/>
                      <a:pt x="152" y="169"/>
                    </a:cubicBezTo>
                    <a:cubicBezTo>
                      <a:pt x="152" y="170"/>
                      <a:pt x="151" y="171"/>
                      <a:pt x="151" y="171"/>
                    </a:cubicBezTo>
                    <a:cubicBezTo>
                      <a:pt x="160" y="210"/>
                      <a:pt x="160" y="210"/>
                      <a:pt x="160" y="210"/>
                    </a:cubicBezTo>
                    <a:lnTo>
                      <a:pt x="118" y="187"/>
                    </a:lnTo>
                    <a:close/>
                  </a:path>
                </a:pathLst>
              </a:custGeom>
              <a:solidFill>
                <a:srgbClr val="F9F8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5BCE8430-50D5-268E-EDB0-20E674721A5F}"/>
                  </a:ext>
                </a:extLst>
              </p:cNvPr>
              <p:cNvSpPr/>
              <p:nvPr/>
            </p:nvSpPr>
            <p:spPr bwMode="auto">
              <a:xfrm>
                <a:off x="4264026" y="1922463"/>
                <a:ext cx="728663" cy="815975"/>
              </a:xfrm>
              <a:custGeom>
                <a:avLst/>
                <a:gdLst>
                  <a:gd name="T0" fmla="*/ 96 w 193"/>
                  <a:gd name="T1" fmla="*/ 4 h 216"/>
                  <a:gd name="T2" fmla="*/ 189 w 193"/>
                  <a:gd name="T3" fmla="*/ 97 h 216"/>
                  <a:gd name="T4" fmla="*/ 153 w 193"/>
                  <a:gd name="T5" fmla="*/ 170 h 216"/>
                  <a:gd name="T6" fmla="*/ 151 w 193"/>
                  <a:gd name="T7" fmla="*/ 174 h 216"/>
                  <a:gd name="T8" fmla="*/ 159 w 193"/>
                  <a:gd name="T9" fmla="*/ 208 h 216"/>
                  <a:gd name="T10" fmla="*/ 121 w 193"/>
                  <a:gd name="T11" fmla="*/ 187 h 216"/>
                  <a:gd name="T12" fmla="*/ 119 w 193"/>
                  <a:gd name="T13" fmla="*/ 186 h 216"/>
                  <a:gd name="T14" fmla="*/ 118 w 193"/>
                  <a:gd name="T15" fmla="*/ 186 h 216"/>
                  <a:gd name="T16" fmla="*/ 96 w 193"/>
                  <a:gd name="T17" fmla="*/ 189 h 216"/>
                  <a:gd name="T18" fmla="*/ 4 w 193"/>
                  <a:gd name="T19" fmla="*/ 97 h 216"/>
                  <a:gd name="T20" fmla="*/ 96 w 193"/>
                  <a:gd name="T21" fmla="*/ 4 h 216"/>
                  <a:gd name="T22" fmla="*/ 96 w 193"/>
                  <a:gd name="T23" fmla="*/ 0 h 216"/>
                  <a:gd name="T24" fmla="*/ 0 w 193"/>
                  <a:gd name="T25" fmla="*/ 97 h 216"/>
                  <a:gd name="T26" fmla="*/ 96 w 193"/>
                  <a:gd name="T27" fmla="*/ 193 h 216"/>
                  <a:gd name="T28" fmla="*/ 119 w 193"/>
                  <a:gd name="T29" fmla="*/ 190 h 216"/>
                  <a:gd name="T30" fmla="*/ 165 w 193"/>
                  <a:gd name="T31" fmla="*/ 216 h 216"/>
                  <a:gd name="T32" fmla="*/ 155 w 193"/>
                  <a:gd name="T33" fmla="*/ 173 h 216"/>
                  <a:gd name="T34" fmla="*/ 193 w 193"/>
                  <a:gd name="T35" fmla="*/ 97 h 216"/>
                  <a:gd name="T36" fmla="*/ 96 w 193"/>
                  <a:gd name="T37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3" h="216">
                    <a:moveTo>
                      <a:pt x="96" y="4"/>
                    </a:moveTo>
                    <a:cubicBezTo>
                      <a:pt x="147" y="4"/>
                      <a:pt x="189" y="46"/>
                      <a:pt x="189" y="97"/>
                    </a:cubicBezTo>
                    <a:cubicBezTo>
                      <a:pt x="189" y="125"/>
                      <a:pt x="176" y="152"/>
                      <a:pt x="153" y="170"/>
                    </a:cubicBezTo>
                    <a:cubicBezTo>
                      <a:pt x="152" y="171"/>
                      <a:pt x="151" y="172"/>
                      <a:pt x="151" y="174"/>
                    </a:cubicBezTo>
                    <a:cubicBezTo>
                      <a:pt x="159" y="208"/>
                      <a:pt x="159" y="208"/>
                      <a:pt x="159" y="208"/>
                    </a:cubicBezTo>
                    <a:cubicBezTo>
                      <a:pt x="121" y="187"/>
                      <a:pt x="121" y="187"/>
                      <a:pt x="121" y="187"/>
                    </a:cubicBezTo>
                    <a:cubicBezTo>
                      <a:pt x="120" y="186"/>
                      <a:pt x="120" y="186"/>
                      <a:pt x="119" y="186"/>
                    </a:cubicBezTo>
                    <a:cubicBezTo>
                      <a:pt x="118" y="186"/>
                      <a:pt x="118" y="186"/>
                      <a:pt x="118" y="186"/>
                    </a:cubicBezTo>
                    <a:cubicBezTo>
                      <a:pt x="111" y="188"/>
                      <a:pt x="104" y="189"/>
                      <a:pt x="96" y="189"/>
                    </a:cubicBezTo>
                    <a:cubicBezTo>
                      <a:pt x="46" y="189"/>
                      <a:pt x="4" y="147"/>
                      <a:pt x="4" y="97"/>
                    </a:cubicBezTo>
                    <a:cubicBezTo>
                      <a:pt x="4" y="46"/>
                      <a:pt x="46" y="4"/>
                      <a:pt x="96" y="4"/>
                    </a:cubicBezTo>
                    <a:moveTo>
                      <a:pt x="96" y="0"/>
                    </a:moveTo>
                    <a:cubicBezTo>
                      <a:pt x="43" y="0"/>
                      <a:pt x="0" y="43"/>
                      <a:pt x="0" y="97"/>
                    </a:cubicBezTo>
                    <a:cubicBezTo>
                      <a:pt x="0" y="150"/>
                      <a:pt x="43" y="193"/>
                      <a:pt x="96" y="193"/>
                    </a:cubicBezTo>
                    <a:cubicBezTo>
                      <a:pt x="104" y="193"/>
                      <a:pt x="112" y="192"/>
                      <a:pt x="119" y="190"/>
                    </a:cubicBezTo>
                    <a:cubicBezTo>
                      <a:pt x="165" y="216"/>
                      <a:pt x="165" y="216"/>
                      <a:pt x="165" y="216"/>
                    </a:cubicBezTo>
                    <a:cubicBezTo>
                      <a:pt x="155" y="173"/>
                      <a:pt x="155" y="173"/>
                      <a:pt x="155" y="173"/>
                    </a:cubicBezTo>
                    <a:cubicBezTo>
                      <a:pt x="178" y="155"/>
                      <a:pt x="193" y="128"/>
                      <a:pt x="193" y="97"/>
                    </a:cubicBezTo>
                    <a:cubicBezTo>
                      <a:pt x="193" y="43"/>
                      <a:pt x="150" y="0"/>
                      <a:pt x="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4768B2F-493C-304F-A39E-807D64F4AD7C}"/>
                  </a:ext>
                </a:extLst>
              </p:cNvPr>
              <p:cNvSpPr/>
              <p:nvPr/>
            </p:nvSpPr>
            <p:spPr bwMode="auto">
              <a:xfrm>
                <a:off x="4746626" y="2251076"/>
                <a:ext cx="63500" cy="63500"/>
              </a:xfrm>
              <a:prstGeom prst="ellipse">
                <a:avLst/>
              </a:pr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E65EC1A-F1FC-EE35-1E00-550305B5A2BE}"/>
                  </a:ext>
                </a:extLst>
              </p:cNvPr>
              <p:cNvSpPr/>
              <p:nvPr/>
            </p:nvSpPr>
            <p:spPr bwMode="auto">
              <a:xfrm>
                <a:off x="4738688" y="2243138"/>
                <a:ext cx="79375" cy="793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1 h 21"/>
                  <a:gd name="T8" fmla="*/ 10 w 21"/>
                  <a:gd name="T9" fmla="*/ 21 h 21"/>
                  <a:gd name="T10" fmla="*/ 10 w 21"/>
                  <a:gd name="T11" fmla="*/ 4 h 21"/>
                  <a:gd name="T12" fmla="*/ 4 w 21"/>
                  <a:gd name="T13" fmla="*/ 11 h 21"/>
                  <a:gd name="T14" fmla="*/ 10 w 21"/>
                  <a:gd name="T15" fmla="*/ 17 h 21"/>
                  <a:gd name="T16" fmla="*/ 17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" y="0"/>
                      <a:pt x="21" y="5"/>
                      <a:pt x="21" y="11"/>
                    </a:cubicBezTo>
                    <a:cubicBezTo>
                      <a:pt x="21" y="17"/>
                      <a:pt x="16" y="21"/>
                      <a:pt x="10" y="21"/>
                    </a:cubicBezTo>
                    <a:close/>
                    <a:moveTo>
                      <a:pt x="10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14"/>
                      <a:pt x="7" y="17"/>
                      <a:pt x="10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7"/>
                      <a:pt x="14" y="4"/>
                      <a:pt x="10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70DDE38-4BF0-B88E-FABD-51267E7B0FD9}"/>
                  </a:ext>
                </a:extLst>
              </p:cNvPr>
              <p:cNvSpPr/>
              <p:nvPr/>
            </p:nvSpPr>
            <p:spPr bwMode="auto">
              <a:xfrm>
                <a:off x="4592638" y="2251076"/>
                <a:ext cx="63500" cy="63500"/>
              </a:xfrm>
              <a:prstGeom prst="ellipse">
                <a:avLst/>
              </a:pr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4B36ED3-F988-AC44-B288-1F21F946B56F}"/>
                  </a:ext>
                </a:extLst>
              </p:cNvPr>
              <p:cNvSpPr/>
              <p:nvPr/>
            </p:nvSpPr>
            <p:spPr bwMode="auto">
              <a:xfrm>
                <a:off x="4584701" y="2243138"/>
                <a:ext cx="79375" cy="79375"/>
              </a:xfrm>
              <a:custGeom>
                <a:avLst/>
                <a:gdLst>
                  <a:gd name="T0" fmla="*/ 11 w 21"/>
                  <a:gd name="T1" fmla="*/ 21 h 21"/>
                  <a:gd name="T2" fmla="*/ 0 w 21"/>
                  <a:gd name="T3" fmla="*/ 11 h 21"/>
                  <a:gd name="T4" fmla="*/ 11 w 21"/>
                  <a:gd name="T5" fmla="*/ 0 h 21"/>
                  <a:gd name="T6" fmla="*/ 21 w 21"/>
                  <a:gd name="T7" fmla="*/ 11 h 21"/>
                  <a:gd name="T8" fmla="*/ 11 w 21"/>
                  <a:gd name="T9" fmla="*/ 21 h 21"/>
                  <a:gd name="T10" fmla="*/ 11 w 21"/>
                  <a:gd name="T11" fmla="*/ 4 h 21"/>
                  <a:gd name="T12" fmla="*/ 4 w 21"/>
                  <a:gd name="T13" fmla="*/ 11 h 21"/>
                  <a:gd name="T14" fmla="*/ 11 w 21"/>
                  <a:gd name="T15" fmla="*/ 17 h 21"/>
                  <a:gd name="T16" fmla="*/ 17 w 21"/>
                  <a:gd name="T17" fmla="*/ 11 h 21"/>
                  <a:gd name="T18" fmla="*/ 11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1" y="21"/>
                    </a:moveTo>
                    <a:cubicBezTo>
                      <a:pt x="5" y="21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1" y="5"/>
                      <a:pt x="21" y="11"/>
                    </a:cubicBezTo>
                    <a:cubicBezTo>
                      <a:pt x="21" y="17"/>
                      <a:pt x="17" y="21"/>
                      <a:pt x="11" y="21"/>
                    </a:cubicBezTo>
                    <a:close/>
                    <a:moveTo>
                      <a:pt x="11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14"/>
                      <a:pt x="7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7"/>
                      <a:pt x="14" y="4"/>
                      <a:pt x="11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04749D4-E8D5-2886-EF83-9E28B28E5C48}"/>
                  </a:ext>
                </a:extLst>
              </p:cNvPr>
              <p:cNvSpPr/>
              <p:nvPr/>
            </p:nvSpPr>
            <p:spPr bwMode="auto">
              <a:xfrm>
                <a:off x="4437063" y="2251076"/>
                <a:ext cx="68263" cy="63500"/>
              </a:xfrm>
              <a:prstGeom prst="ellipse">
                <a:avLst/>
              </a:prstGeom>
              <a:solidFill>
                <a:srgbClr val="FFE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E7F57D6-B481-6E0C-FFB9-2A7590555DC8}"/>
                  </a:ext>
                </a:extLst>
              </p:cNvPr>
              <p:cNvSpPr/>
              <p:nvPr/>
            </p:nvSpPr>
            <p:spPr bwMode="auto">
              <a:xfrm>
                <a:off x="4429126" y="2243138"/>
                <a:ext cx="84138" cy="79375"/>
              </a:xfrm>
              <a:custGeom>
                <a:avLst/>
                <a:gdLst>
                  <a:gd name="T0" fmla="*/ 11 w 22"/>
                  <a:gd name="T1" fmla="*/ 21 h 21"/>
                  <a:gd name="T2" fmla="*/ 0 w 22"/>
                  <a:gd name="T3" fmla="*/ 11 h 21"/>
                  <a:gd name="T4" fmla="*/ 11 w 22"/>
                  <a:gd name="T5" fmla="*/ 0 h 21"/>
                  <a:gd name="T6" fmla="*/ 22 w 22"/>
                  <a:gd name="T7" fmla="*/ 11 h 21"/>
                  <a:gd name="T8" fmla="*/ 11 w 22"/>
                  <a:gd name="T9" fmla="*/ 21 h 21"/>
                  <a:gd name="T10" fmla="*/ 11 w 22"/>
                  <a:gd name="T11" fmla="*/ 4 h 21"/>
                  <a:gd name="T12" fmla="*/ 4 w 22"/>
                  <a:gd name="T13" fmla="*/ 11 h 21"/>
                  <a:gd name="T14" fmla="*/ 11 w 22"/>
                  <a:gd name="T15" fmla="*/ 17 h 21"/>
                  <a:gd name="T16" fmla="*/ 18 w 22"/>
                  <a:gd name="T17" fmla="*/ 11 h 21"/>
                  <a:gd name="T18" fmla="*/ 11 w 22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1" y="21"/>
                    </a:moveTo>
                    <a:cubicBezTo>
                      <a:pt x="5" y="21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7" y="0"/>
                      <a:pt x="22" y="5"/>
                      <a:pt x="22" y="11"/>
                    </a:cubicBezTo>
                    <a:cubicBezTo>
                      <a:pt x="22" y="17"/>
                      <a:pt x="17" y="21"/>
                      <a:pt x="11" y="21"/>
                    </a:cubicBezTo>
                    <a:close/>
                    <a:moveTo>
                      <a:pt x="11" y="4"/>
                    </a:moveTo>
                    <a:cubicBezTo>
                      <a:pt x="7" y="4"/>
                      <a:pt x="4" y="7"/>
                      <a:pt x="4" y="11"/>
                    </a:cubicBezTo>
                    <a:cubicBezTo>
                      <a:pt x="4" y="14"/>
                      <a:pt x="7" y="17"/>
                      <a:pt x="11" y="17"/>
                    </a:cubicBezTo>
                    <a:cubicBezTo>
                      <a:pt x="15" y="17"/>
                      <a:pt x="18" y="14"/>
                      <a:pt x="18" y="11"/>
                    </a:cubicBezTo>
                    <a:cubicBezTo>
                      <a:pt x="18" y="7"/>
                      <a:pt x="15" y="4"/>
                      <a:pt x="11" y="4"/>
                    </a:cubicBezTo>
                    <a:close/>
                  </a:path>
                </a:pathLst>
              </a:custGeom>
              <a:solidFill>
                <a:srgbClr val="31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A53066A-B630-04BD-A49B-E51853E287CC}"/>
                </a:ext>
              </a:extLst>
            </p:cNvPr>
            <p:cNvGrpSpPr/>
            <p:nvPr/>
          </p:nvGrpSpPr>
          <p:grpSpPr>
            <a:xfrm>
              <a:off x="4867318" y="3515693"/>
              <a:ext cx="1794777" cy="1559227"/>
              <a:chOff x="6096000" y="1653520"/>
              <a:chExt cx="1794777" cy="155922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EBA04E2-C6E6-9672-6694-CD622073827E}"/>
                  </a:ext>
                </a:extLst>
              </p:cNvPr>
              <p:cNvSpPr/>
              <p:nvPr/>
            </p:nvSpPr>
            <p:spPr>
              <a:xfrm>
                <a:off x="6096000" y="2353947"/>
                <a:ext cx="1766641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物联网在农业中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187574C-B17E-B471-D681-DF038674BE2A}"/>
                  </a:ext>
                </a:extLst>
              </p:cNvPr>
              <p:cNvSpPr/>
              <p:nvPr/>
            </p:nvSpPr>
            <p:spPr>
              <a:xfrm>
                <a:off x="6124136" y="2696324"/>
                <a:ext cx="1766641" cy="5164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实现农业生产的智能化和自动化</a:t>
                </a:r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80150A0D-0C70-6168-4E66-45CDC0590589}"/>
                  </a:ext>
                </a:extLst>
              </p:cNvPr>
              <p:cNvGrpSpPr/>
              <p:nvPr/>
            </p:nvGrpSpPr>
            <p:grpSpPr>
              <a:xfrm>
                <a:off x="6222610" y="1653520"/>
                <a:ext cx="540000" cy="540000"/>
                <a:chOff x="6335984" y="5599496"/>
                <a:chExt cx="540000" cy="540000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8BF1B3A-DD86-7BA2-D804-1A02833A41F4}"/>
                    </a:ext>
                  </a:extLst>
                </p:cNvPr>
                <p:cNvSpPr txBox="1"/>
                <p:nvPr/>
              </p:nvSpPr>
              <p:spPr>
                <a:xfrm>
                  <a:off x="6335984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/>
                <a:p>
                  <a:pPr algn="ctr"/>
                  <a:endParaRPr kumimoji="1" lang="zh-CN" altLang="en-US" sz="2000" b="1" dirty="0">
                    <a:noFill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6628AA4-E5EC-811A-2E04-DDE415BE30F5}"/>
                    </a:ext>
                  </a:extLst>
                </p:cNvPr>
                <p:cNvSpPr/>
                <p:nvPr/>
              </p:nvSpPr>
              <p:spPr>
                <a:xfrm>
                  <a:off x="6468280" y="5734252"/>
                  <a:ext cx="275408" cy="270488"/>
                </a:xfrm>
                <a:custGeom>
                  <a:avLst/>
                  <a:gdLst>
                    <a:gd name="connsiteX0" fmla="*/ 343764 w 533400"/>
                    <a:gd name="connsiteY0" fmla="*/ 276846 h 523875"/>
                    <a:gd name="connsiteX1" fmla="*/ 372339 w 533400"/>
                    <a:gd name="connsiteY1" fmla="*/ 305421 h 523875"/>
                    <a:gd name="connsiteX2" fmla="*/ 372339 w 533400"/>
                    <a:gd name="connsiteY2" fmla="*/ 495921 h 523875"/>
                    <a:gd name="connsiteX3" fmla="*/ 343764 w 533400"/>
                    <a:gd name="connsiteY3" fmla="*/ 524496 h 523875"/>
                    <a:gd name="connsiteX4" fmla="*/ 191364 w 533400"/>
                    <a:gd name="connsiteY4" fmla="*/ 524496 h 523875"/>
                    <a:gd name="connsiteX5" fmla="*/ 162789 w 533400"/>
                    <a:gd name="connsiteY5" fmla="*/ 495921 h 523875"/>
                    <a:gd name="connsiteX6" fmla="*/ 162789 w 533400"/>
                    <a:gd name="connsiteY6" fmla="*/ 305421 h 523875"/>
                    <a:gd name="connsiteX7" fmla="*/ 191364 w 533400"/>
                    <a:gd name="connsiteY7" fmla="*/ 276846 h 523875"/>
                    <a:gd name="connsiteX8" fmla="*/ 343764 w 533400"/>
                    <a:gd name="connsiteY8" fmla="*/ 276846 h 523875"/>
                    <a:gd name="connsiteX9" fmla="*/ 143739 w 533400"/>
                    <a:gd name="connsiteY9" fmla="*/ 114921 h 523875"/>
                    <a:gd name="connsiteX10" fmla="*/ 179934 w 533400"/>
                    <a:gd name="connsiteY10" fmla="*/ 153021 h 523875"/>
                    <a:gd name="connsiteX11" fmla="*/ 181839 w 533400"/>
                    <a:gd name="connsiteY11" fmla="*/ 153021 h 523875"/>
                    <a:gd name="connsiteX12" fmla="*/ 353289 w 533400"/>
                    <a:gd name="connsiteY12" fmla="*/ 153021 h 523875"/>
                    <a:gd name="connsiteX13" fmla="*/ 391389 w 533400"/>
                    <a:gd name="connsiteY13" fmla="*/ 116826 h 523875"/>
                    <a:gd name="connsiteX14" fmla="*/ 391389 w 533400"/>
                    <a:gd name="connsiteY14" fmla="*/ 114921 h 523875"/>
                    <a:gd name="connsiteX15" fmla="*/ 505689 w 533400"/>
                    <a:gd name="connsiteY15" fmla="*/ 114921 h 523875"/>
                    <a:gd name="connsiteX16" fmla="*/ 534264 w 533400"/>
                    <a:gd name="connsiteY16" fmla="*/ 143496 h 523875"/>
                    <a:gd name="connsiteX17" fmla="*/ 534264 w 533400"/>
                    <a:gd name="connsiteY17" fmla="*/ 381621 h 523875"/>
                    <a:gd name="connsiteX18" fmla="*/ 505689 w 533400"/>
                    <a:gd name="connsiteY18" fmla="*/ 410196 h 523875"/>
                    <a:gd name="connsiteX19" fmla="*/ 391389 w 533400"/>
                    <a:gd name="connsiteY19" fmla="*/ 410196 h 523875"/>
                    <a:gd name="connsiteX20" fmla="*/ 391389 w 533400"/>
                    <a:gd name="connsiteY20" fmla="*/ 295896 h 523875"/>
                    <a:gd name="connsiteX21" fmla="*/ 355194 w 533400"/>
                    <a:gd name="connsiteY21" fmla="*/ 257796 h 523875"/>
                    <a:gd name="connsiteX22" fmla="*/ 353289 w 533400"/>
                    <a:gd name="connsiteY22" fmla="*/ 257796 h 523875"/>
                    <a:gd name="connsiteX23" fmla="*/ 181839 w 533400"/>
                    <a:gd name="connsiteY23" fmla="*/ 257796 h 523875"/>
                    <a:gd name="connsiteX24" fmla="*/ 143739 w 533400"/>
                    <a:gd name="connsiteY24" fmla="*/ 293991 h 523875"/>
                    <a:gd name="connsiteX25" fmla="*/ 143739 w 533400"/>
                    <a:gd name="connsiteY25" fmla="*/ 295896 h 523875"/>
                    <a:gd name="connsiteX26" fmla="*/ 143739 w 533400"/>
                    <a:gd name="connsiteY26" fmla="*/ 410196 h 523875"/>
                    <a:gd name="connsiteX27" fmla="*/ 29439 w 533400"/>
                    <a:gd name="connsiteY27" fmla="*/ 410196 h 523875"/>
                    <a:gd name="connsiteX28" fmla="*/ 864 w 533400"/>
                    <a:gd name="connsiteY28" fmla="*/ 381621 h 523875"/>
                    <a:gd name="connsiteX29" fmla="*/ 864 w 533400"/>
                    <a:gd name="connsiteY29" fmla="*/ 201599 h 523875"/>
                    <a:gd name="connsiteX30" fmla="*/ 11342 w 533400"/>
                    <a:gd name="connsiteY30" fmla="*/ 175881 h 523875"/>
                    <a:gd name="connsiteX31" fmla="*/ 56109 w 533400"/>
                    <a:gd name="connsiteY31" fmla="*/ 127304 h 523875"/>
                    <a:gd name="connsiteX32" fmla="*/ 83732 w 533400"/>
                    <a:gd name="connsiteY32" fmla="*/ 114921 h 523875"/>
                    <a:gd name="connsiteX33" fmla="*/ 143739 w 533400"/>
                    <a:gd name="connsiteY33" fmla="*/ 114921 h 523875"/>
                    <a:gd name="connsiteX34" fmla="*/ 462827 w 533400"/>
                    <a:gd name="connsiteY34" fmla="*/ 172071 h 523875"/>
                    <a:gd name="connsiteX35" fmla="*/ 448539 w 533400"/>
                    <a:gd name="connsiteY35" fmla="*/ 186359 h 523875"/>
                    <a:gd name="connsiteX36" fmla="*/ 462827 w 533400"/>
                    <a:gd name="connsiteY36" fmla="*/ 200646 h 523875"/>
                    <a:gd name="connsiteX37" fmla="*/ 477114 w 533400"/>
                    <a:gd name="connsiteY37" fmla="*/ 186359 h 523875"/>
                    <a:gd name="connsiteX38" fmla="*/ 462827 w 533400"/>
                    <a:gd name="connsiteY38" fmla="*/ 172071 h 523875"/>
                    <a:gd name="connsiteX39" fmla="*/ 343764 w 533400"/>
                    <a:gd name="connsiteY39" fmla="*/ 621 h 523875"/>
                    <a:gd name="connsiteX40" fmla="*/ 372339 w 533400"/>
                    <a:gd name="connsiteY40" fmla="*/ 29196 h 523875"/>
                    <a:gd name="connsiteX41" fmla="*/ 372339 w 533400"/>
                    <a:gd name="connsiteY41" fmla="*/ 105396 h 523875"/>
                    <a:gd name="connsiteX42" fmla="*/ 343764 w 533400"/>
                    <a:gd name="connsiteY42" fmla="*/ 133971 h 523875"/>
                    <a:gd name="connsiteX43" fmla="*/ 191364 w 533400"/>
                    <a:gd name="connsiteY43" fmla="*/ 133971 h 523875"/>
                    <a:gd name="connsiteX44" fmla="*/ 162789 w 533400"/>
                    <a:gd name="connsiteY44" fmla="*/ 105396 h 523875"/>
                    <a:gd name="connsiteX45" fmla="*/ 162789 w 533400"/>
                    <a:gd name="connsiteY45" fmla="*/ 29196 h 523875"/>
                    <a:gd name="connsiteX46" fmla="*/ 191364 w 533400"/>
                    <a:gd name="connsiteY46" fmla="*/ 621 h 523875"/>
                    <a:gd name="connsiteX47" fmla="*/ 343764 w 533400"/>
                    <a:gd name="connsiteY47" fmla="*/ 62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533400" h="523875">
                      <a:moveTo>
                        <a:pt x="343764" y="276846"/>
                      </a:moveTo>
                      <a:cubicBezTo>
                        <a:pt x="359957" y="276846"/>
                        <a:pt x="372339" y="289229"/>
                        <a:pt x="372339" y="305421"/>
                      </a:cubicBezTo>
                      <a:lnTo>
                        <a:pt x="372339" y="495921"/>
                      </a:lnTo>
                      <a:cubicBezTo>
                        <a:pt x="372339" y="512114"/>
                        <a:pt x="359957" y="524496"/>
                        <a:pt x="343764" y="524496"/>
                      </a:cubicBezTo>
                      <a:lnTo>
                        <a:pt x="191364" y="524496"/>
                      </a:lnTo>
                      <a:cubicBezTo>
                        <a:pt x="175171" y="524496"/>
                        <a:pt x="162789" y="512114"/>
                        <a:pt x="162789" y="495921"/>
                      </a:cubicBezTo>
                      <a:lnTo>
                        <a:pt x="162789" y="305421"/>
                      </a:lnTo>
                      <a:cubicBezTo>
                        <a:pt x="162789" y="289229"/>
                        <a:pt x="175171" y="276846"/>
                        <a:pt x="191364" y="276846"/>
                      </a:cubicBezTo>
                      <a:lnTo>
                        <a:pt x="343764" y="276846"/>
                      </a:lnTo>
                      <a:close/>
                      <a:moveTo>
                        <a:pt x="143739" y="114921"/>
                      </a:moveTo>
                      <a:cubicBezTo>
                        <a:pt x="143739" y="134924"/>
                        <a:pt x="159932" y="152069"/>
                        <a:pt x="179934" y="153021"/>
                      </a:cubicBezTo>
                      <a:lnTo>
                        <a:pt x="181839" y="153021"/>
                      </a:lnTo>
                      <a:lnTo>
                        <a:pt x="353289" y="153021"/>
                      </a:lnTo>
                      <a:cubicBezTo>
                        <a:pt x="373292" y="153021"/>
                        <a:pt x="390436" y="136829"/>
                        <a:pt x="391389" y="116826"/>
                      </a:cubicBezTo>
                      <a:lnTo>
                        <a:pt x="391389" y="114921"/>
                      </a:lnTo>
                      <a:lnTo>
                        <a:pt x="505689" y="114921"/>
                      </a:lnTo>
                      <a:cubicBezTo>
                        <a:pt x="521882" y="114921"/>
                        <a:pt x="534264" y="127304"/>
                        <a:pt x="534264" y="143496"/>
                      </a:cubicBezTo>
                      <a:lnTo>
                        <a:pt x="534264" y="381621"/>
                      </a:lnTo>
                      <a:cubicBezTo>
                        <a:pt x="534264" y="397814"/>
                        <a:pt x="521882" y="410196"/>
                        <a:pt x="505689" y="410196"/>
                      </a:cubicBezTo>
                      <a:lnTo>
                        <a:pt x="391389" y="410196"/>
                      </a:lnTo>
                      <a:lnTo>
                        <a:pt x="391389" y="295896"/>
                      </a:lnTo>
                      <a:cubicBezTo>
                        <a:pt x="391389" y="275894"/>
                        <a:pt x="375196" y="258749"/>
                        <a:pt x="355194" y="257796"/>
                      </a:cubicBezTo>
                      <a:lnTo>
                        <a:pt x="353289" y="257796"/>
                      </a:lnTo>
                      <a:lnTo>
                        <a:pt x="181839" y="257796"/>
                      </a:lnTo>
                      <a:cubicBezTo>
                        <a:pt x="161836" y="257796"/>
                        <a:pt x="144692" y="273989"/>
                        <a:pt x="143739" y="293991"/>
                      </a:cubicBezTo>
                      <a:lnTo>
                        <a:pt x="143739" y="295896"/>
                      </a:lnTo>
                      <a:lnTo>
                        <a:pt x="143739" y="410196"/>
                      </a:lnTo>
                      <a:lnTo>
                        <a:pt x="29439" y="410196"/>
                      </a:lnTo>
                      <a:cubicBezTo>
                        <a:pt x="13246" y="410196"/>
                        <a:pt x="864" y="397814"/>
                        <a:pt x="864" y="381621"/>
                      </a:cubicBezTo>
                      <a:lnTo>
                        <a:pt x="864" y="201599"/>
                      </a:lnTo>
                      <a:cubicBezTo>
                        <a:pt x="864" y="192074"/>
                        <a:pt x="4674" y="182549"/>
                        <a:pt x="11342" y="175881"/>
                      </a:cubicBezTo>
                      <a:lnTo>
                        <a:pt x="56109" y="127304"/>
                      </a:lnTo>
                      <a:cubicBezTo>
                        <a:pt x="63729" y="119684"/>
                        <a:pt x="73254" y="114921"/>
                        <a:pt x="83732" y="114921"/>
                      </a:cubicBezTo>
                      <a:lnTo>
                        <a:pt x="143739" y="114921"/>
                      </a:lnTo>
                      <a:close/>
                      <a:moveTo>
                        <a:pt x="462827" y="172071"/>
                      </a:moveTo>
                      <a:cubicBezTo>
                        <a:pt x="455207" y="172071"/>
                        <a:pt x="448539" y="178739"/>
                        <a:pt x="448539" y="186359"/>
                      </a:cubicBezTo>
                      <a:cubicBezTo>
                        <a:pt x="448539" y="193979"/>
                        <a:pt x="455207" y="200646"/>
                        <a:pt x="462827" y="200646"/>
                      </a:cubicBezTo>
                      <a:cubicBezTo>
                        <a:pt x="470446" y="200646"/>
                        <a:pt x="477114" y="193979"/>
                        <a:pt x="477114" y="186359"/>
                      </a:cubicBezTo>
                      <a:cubicBezTo>
                        <a:pt x="477114" y="178739"/>
                        <a:pt x="470446" y="172071"/>
                        <a:pt x="462827" y="172071"/>
                      </a:cubicBezTo>
                      <a:close/>
                      <a:moveTo>
                        <a:pt x="343764" y="621"/>
                      </a:moveTo>
                      <a:cubicBezTo>
                        <a:pt x="359957" y="621"/>
                        <a:pt x="372339" y="13004"/>
                        <a:pt x="372339" y="29196"/>
                      </a:cubicBezTo>
                      <a:lnTo>
                        <a:pt x="372339" y="105396"/>
                      </a:lnTo>
                      <a:cubicBezTo>
                        <a:pt x="372339" y="121589"/>
                        <a:pt x="359957" y="133971"/>
                        <a:pt x="343764" y="133971"/>
                      </a:cubicBezTo>
                      <a:lnTo>
                        <a:pt x="191364" y="133971"/>
                      </a:lnTo>
                      <a:cubicBezTo>
                        <a:pt x="175171" y="133971"/>
                        <a:pt x="162789" y="121589"/>
                        <a:pt x="162789" y="105396"/>
                      </a:cubicBezTo>
                      <a:lnTo>
                        <a:pt x="162789" y="29196"/>
                      </a:lnTo>
                      <a:cubicBezTo>
                        <a:pt x="162789" y="13004"/>
                        <a:pt x="175171" y="621"/>
                        <a:pt x="191364" y="621"/>
                      </a:cubicBezTo>
                      <a:lnTo>
                        <a:pt x="343764" y="6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</p:grpSp>
      <p:sp>
        <p:nvSpPr>
          <p:cNvPr id="123" name="Title 12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精准农业发展前景展望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9655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60398" y="1130300"/>
            <a:ext cx="10858502" cy="4783459"/>
            <a:chOff x="660398" y="1130300"/>
            <a:chExt cx="10858502" cy="47834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ABCBD22-A154-4C10-8C33-161E1926AAF9}"/>
                </a:ext>
              </a:extLst>
            </p:cNvPr>
            <p:cNvSpPr/>
            <p:nvPr/>
          </p:nvSpPr>
          <p:spPr>
            <a:xfrm>
              <a:off x="4762500" y="3259466"/>
              <a:ext cx="2654300" cy="2654293"/>
            </a:xfrm>
            <a:prstGeom prst="ellipse">
              <a:avLst/>
            </a:prstGeom>
            <a:solidFill>
              <a:schemeClr val="tx1">
                <a:lumMod val="25000"/>
                <a:lumOff val="75000"/>
                <a:alpha val="2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ADEEEB2-50F1-4C1A-8BEA-C85BEBF8742F}"/>
                </a:ext>
              </a:extLst>
            </p:cNvPr>
            <p:cNvGrpSpPr/>
            <p:nvPr/>
          </p:nvGrpSpPr>
          <p:grpSpPr>
            <a:xfrm>
              <a:off x="5189384" y="4009087"/>
              <a:ext cx="1800532" cy="834999"/>
              <a:chOff x="1369491" y="4391793"/>
              <a:chExt cx="1800532" cy="83499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9BB787-EB15-402E-9549-CA2066C40B22}"/>
                  </a:ext>
                </a:extLst>
              </p:cNvPr>
              <p:cNvSpPr txBox="1"/>
              <p:nvPr/>
            </p:nvSpPr>
            <p:spPr>
              <a:xfrm>
                <a:off x="1369491" y="4391793"/>
                <a:ext cx="1800532" cy="340735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b" anchorCtr="0"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CN" altLang="en-US" sz="1600" b="1"/>
                  <a:t>推动技术创新</a:t>
                </a:r>
                <a:endParaRPr lang="zh-CN" altLang="en-US" sz="1600" b="1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582128-A87D-418C-928D-BE831F1D6001}"/>
                  </a:ext>
                </a:extLst>
              </p:cNvPr>
              <p:cNvSpPr/>
              <p:nvPr/>
            </p:nvSpPr>
            <p:spPr>
              <a:xfrm flipH="1">
                <a:off x="1369491" y="4824501"/>
                <a:ext cx="1800532" cy="402291"/>
              </a:xfrm>
              <a:prstGeom prst="rect">
                <a:avLst/>
              </a:prstGeom>
              <a:noFill/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0000" tIns="46800" rIns="90000" bIns="4680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政策鼓励农业技术的创新和应用，推动精准农业的发展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FCCF9E-2BF0-4ACE-9D1C-35A923073F84}"/>
                </a:ext>
              </a:extLst>
            </p:cNvPr>
            <p:cNvGrpSpPr/>
            <p:nvPr/>
          </p:nvGrpSpPr>
          <p:grpSpPr>
            <a:xfrm>
              <a:off x="5819649" y="3022322"/>
              <a:ext cx="540002" cy="540000"/>
              <a:chOff x="2980071" y="1714401"/>
              <a:chExt cx="540002" cy="5400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C028670-BA2C-40D5-913E-A206F5AB35DC}"/>
                  </a:ext>
                </a:extLst>
              </p:cNvPr>
              <p:cNvSpPr/>
              <p:nvPr/>
            </p:nvSpPr>
            <p:spPr>
              <a:xfrm>
                <a:off x="2980071" y="1714401"/>
                <a:ext cx="540002" cy="540000"/>
              </a:xfrm>
              <a:prstGeom prst="ellipse">
                <a:avLst/>
              </a:pr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730E65B-A823-45A6-BE0C-02623B99957F}"/>
                  </a:ext>
                </a:extLst>
              </p:cNvPr>
              <p:cNvSpPr/>
              <p:nvPr/>
            </p:nvSpPr>
            <p:spPr>
              <a:xfrm>
                <a:off x="3132909" y="1896529"/>
                <a:ext cx="234327" cy="175744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C27EEDF-A81E-D4E0-0F6A-F65526CF7BBF}"/>
                </a:ext>
              </a:extLst>
            </p:cNvPr>
            <p:cNvGrpSpPr/>
            <p:nvPr/>
          </p:nvGrpSpPr>
          <p:grpSpPr>
            <a:xfrm>
              <a:off x="1009650" y="3022322"/>
              <a:ext cx="2654300" cy="2866037"/>
              <a:chOff x="660400" y="3022322"/>
              <a:chExt cx="2654300" cy="2866037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F9F11356-62F1-447F-BBE1-E05C9AF49551}"/>
                  </a:ext>
                </a:extLst>
              </p:cNvPr>
              <p:cNvSpPr/>
              <p:nvPr/>
            </p:nvSpPr>
            <p:spPr>
              <a:xfrm>
                <a:off x="660400" y="3234066"/>
                <a:ext cx="2654300" cy="2654293"/>
              </a:xfrm>
              <a:prstGeom prst="ellipse">
                <a:avLst/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5CF8BD2-6263-4006-B3AA-6EF460ABDF5C}"/>
                  </a:ext>
                </a:extLst>
              </p:cNvPr>
              <p:cNvGrpSpPr/>
              <p:nvPr/>
            </p:nvGrpSpPr>
            <p:grpSpPr>
              <a:xfrm>
                <a:off x="1087284" y="4009087"/>
                <a:ext cx="1800532" cy="834999"/>
                <a:chOff x="1369491" y="4391793"/>
                <a:chExt cx="1800532" cy="834999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26239BA-41EA-4A7F-90BA-EC089DFEC5B4}"/>
                    </a:ext>
                  </a:extLst>
                </p:cNvPr>
                <p:cNvSpPr txBox="1"/>
                <p:nvPr/>
              </p:nvSpPr>
              <p:spPr>
                <a:xfrm>
                  <a:off x="1369491" y="4391793"/>
                  <a:ext cx="1800532" cy="34073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b" anchorCtr="0">
                  <a:norm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600" b="1" dirty="0"/>
                    <a:t>提供资金支持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92F24781-2C23-44C7-8B30-996B305F2943}"/>
                    </a:ext>
                  </a:extLst>
                </p:cNvPr>
                <p:cNvSpPr/>
                <p:nvPr/>
              </p:nvSpPr>
              <p:spPr>
                <a:xfrm flipH="1">
                  <a:off x="1369491" y="4824501"/>
                  <a:ext cx="1800532" cy="402291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46800" rIns="90000" bIns="46800" numCol="1" spcCol="0" rtlCol="0" fromWordArt="0" anchor="t" anchorCtr="0" forceAA="0" compatLnSpc="1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政策资金的投入对精准农业的研发和应用至关重要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C5EA88A-A4CF-4573-85D4-1CBA6449240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17549" y="3022322"/>
                <a:ext cx="540002" cy="540000"/>
                <a:chOff x="4181030" y="2419251"/>
                <a:chExt cx="540002" cy="54000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F095B91-5B97-486C-8DD7-D73DDC094066}"/>
                    </a:ext>
                  </a:extLst>
                </p:cNvPr>
                <p:cNvSpPr/>
                <p:nvPr/>
              </p:nvSpPr>
              <p:spPr>
                <a:xfrm>
                  <a:off x="4181030" y="2419251"/>
                  <a:ext cx="540002" cy="540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F51B80D-0D2C-42EC-9F37-8491DFE4EDF2}"/>
                    </a:ext>
                  </a:extLst>
                </p:cNvPr>
                <p:cNvSpPr/>
                <p:nvPr/>
              </p:nvSpPr>
              <p:spPr>
                <a:xfrm>
                  <a:off x="4344146" y="2580446"/>
                  <a:ext cx="213771" cy="234327"/>
                </a:xfrm>
                <a:custGeom>
                  <a:avLst/>
                  <a:gdLst>
                    <a:gd name="connsiteX0" fmla="*/ 248770 w 495300"/>
                    <a:gd name="connsiteY0" fmla="*/ 621 h 542925"/>
                    <a:gd name="connsiteX1" fmla="*/ 496420 w 495300"/>
                    <a:gd name="connsiteY1" fmla="*/ 248271 h 542925"/>
                    <a:gd name="connsiteX2" fmla="*/ 323827 w 495300"/>
                    <a:gd name="connsiteY2" fmla="*/ 484396 h 542925"/>
                    <a:gd name="connsiteX3" fmla="*/ 346973 w 495300"/>
                    <a:gd name="connsiteY3" fmla="*/ 524496 h 542925"/>
                    <a:gd name="connsiteX4" fmla="*/ 420220 w 495300"/>
                    <a:gd name="connsiteY4" fmla="*/ 524496 h 542925"/>
                    <a:gd name="connsiteX5" fmla="*/ 420220 w 495300"/>
                    <a:gd name="connsiteY5" fmla="*/ 543546 h 542925"/>
                    <a:gd name="connsiteX6" fmla="*/ 77320 w 495300"/>
                    <a:gd name="connsiteY6" fmla="*/ 543546 h 542925"/>
                    <a:gd name="connsiteX7" fmla="*/ 77320 w 495300"/>
                    <a:gd name="connsiteY7" fmla="*/ 524496 h 542925"/>
                    <a:gd name="connsiteX8" fmla="*/ 150567 w 495300"/>
                    <a:gd name="connsiteY8" fmla="*/ 524496 h 542925"/>
                    <a:gd name="connsiteX9" fmla="*/ 173713 w 495300"/>
                    <a:gd name="connsiteY9" fmla="*/ 484396 h 542925"/>
                    <a:gd name="connsiteX10" fmla="*/ 1120 w 495300"/>
                    <a:gd name="connsiteY10" fmla="*/ 248271 h 542925"/>
                    <a:gd name="connsiteX11" fmla="*/ 248770 w 495300"/>
                    <a:gd name="connsiteY11" fmla="*/ 621 h 542925"/>
                    <a:gd name="connsiteX12" fmla="*/ 192763 w 495300"/>
                    <a:gd name="connsiteY12" fmla="*/ 489539 h 542925"/>
                    <a:gd name="connsiteX13" fmla="*/ 172570 w 495300"/>
                    <a:gd name="connsiteY13" fmla="*/ 524496 h 542925"/>
                    <a:gd name="connsiteX14" fmla="*/ 324970 w 495300"/>
                    <a:gd name="connsiteY14" fmla="*/ 524496 h 542925"/>
                    <a:gd name="connsiteX15" fmla="*/ 304777 w 495300"/>
                    <a:gd name="connsiteY15" fmla="*/ 489539 h 542925"/>
                    <a:gd name="connsiteX16" fmla="*/ 248770 w 495300"/>
                    <a:gd name="connsiteY16" fmla="*/ 495921 h 542925"/>
                    <a:gd name="connsiteX17" fmla="*/ 192763 w 495300"/>
                    <a:gd name="connsiteY17" fmla="*/ 489539 h 542925"/>
                    <a:gd name="connsiteX18" fmla="*/ 248770 w 495300"/>
                    <a:gd name="connsiteY18" fmla="*/ 143496 h 542925"/>
                    <a:gd name="connsiteX19" fmla="*/ 143995 w 495300"/>
                    <a:gd name="connsiteY19" fmla="*/ 248271 h 542925"/>
                    <a:gd name="connsiteX20" fmla="*/ 248770 w 495300"/>
                    <a:gd name="connsiteY20" fmla="*/ 353046 h 542925"/>
                    <a:gd name="connsiteX21" fmla="*/ 353545 w 495300"/>
                    <a:gd name="connsiteY21" fmla="*/ 248271 h 542925"/>
                    <a:gd name="connsiteX22" fmla="*/ 248770 w 495300"/>
                    <a:gd name="connsiteY22" fmla="*/ 143496 h 542925"/>
                    <a:gd name="connsiteX23" fmla="*/ 367833 w 495300"/>
                    <a:gd name="connsiteY23" fmla="*/ 114921 h 542925"/>
                    <a:gd name="connsiteX24" fmla="*/ 353545 w 495300"/>
                    <a:gd name="connsiteY24" fmla="*/ 129209 h 542925"/>
                    <a:gd name="connsiteX25" fmla="*/ 367833 w 495300"/>
                    <a:gd name="connsiteY25" fmla="*/ 143496 h 542925"/>
                    <a:gd name="connsiteX26" fmla="*/ 382120 w 495300"/>
                    <a:gd name="connsiteY26" fmla="*/ 129209 h 542925"/>
                    <a:gd name="connsiteX27" fmla="*/ 367833 w 495300"/>
                    <a:gd name="connsiteY27" fmla="*/ 114921 h 542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5300" h="542925">
                      <a:moveTo>
                        <a:pt x="248770" y="621"/>
                      </a:moveTo>
                      <a:cubicBezTo>
                        <a:pt x="385549" y="621"/>
                        <a:pt x="496420" y="111492"/>
                        <a:pt x="496420" y="248271"/>
                      </a:cubicBezTo>
                      <a:cubicBezTo>
                        <a:pt x="496420" y="358856"/>
                        <a:pt x="423935" y="452582"/>
                        <a:pt x="323827" y="484396"/>
                      </a:cubicBezTo>
                      <a:lnTo>
                        <a:pt x="346973" y="524496"/>
                      </a:lnTo>
                      <a:lnTo>
                        <a:pt x="420220" y="524496"/>
                      </a:lnTo>
                      <a:lnTo>
                        <a:pt x="420220" y="543546"/>
                      </a:lnTo>
                      <a:lnTo>
                        <a:pt x="77320" y="543546"/>
                      </a:lnTo>
                      <a:lnTo>
                        <a:pt x="77320" y="524496"/>
                      </a:lnTo>
                      <a:lnTo>
                        <a:pt x="150567" y="524496"/>
                      </a:lnTo>
                      <a:lnTo>
                        <a:pt x="173713" y="484396"/>
                      </a:lnTo>
                      <a:cubicBezTo>
                        <a:pt x="73605" y="452582"/>
                        <a:pt x="1120" y="358856"/>
                        <a:pt x="1120" y="248271"/>
                      </a:cubicBezTo>
                      <a:cubicBezTo>
                        <a:pt x="1120" y="111492"/>
                        <a:pt x="111991" y="621"/>
                        <a:pt x="248770" y="621"/>
                      </a:cubicBezTo>
                      <a:close/>
                      <a:moveTo>
                        <a:pt x="192763" y="489539"/>
                      </a:moveTo>
                      <a:lnTo>
                        <a:pt x="172570" y="524496"/>
                      </a:lnTo>
                      <a:lnTo>
                        <a:pt x="324970" y="524496"/>
                      </a:lnTo>
                      <a:lnTo>
                        <a:pt x="304777" y="489539"/>
                      </a:lnTo>
                      <a:cubicBezTo>
                        <a:pt x="286775" y="493730"/>
                        <a:pt x="268010" y="495921"/>
                        <a:pt x="248770" y="495921"/>
                      </a:cubicBezTo>
                      <a:cubicBezTo>
                        <a:pt x="229530" y="495921"/>
                        <a:pt x="210765" y="493730"/>
                        <a:pt x="192763" y="489539"/>
                      </a:cubicBezTo>
                      <a:close/>
                      <a:moveTo>
                        <a:pt x="248770" y="143496"/>
                      </a:moveTo>
                      <a:cubicBezTo>
                        <a:pt x="190858" y="143496"/>
                        <a:pt x="143995" y="190359"/>
                        <a:pt x="143995" y="248271"/>
                      </a:cubicBezTo>
                      <a:cubicBezTo>
                        <a:pt x="143995" y="306183"/>
                        <a:pt x="190858" y="353046"/>
                        <a:pt x="248770" y="353046"/>
                      </a:cubicBezTo>
                      <a:cubicBezTo>
                        <a:pt x="306682" y="353046"/>
                        <a:pt x="353545" y="306183"/>
                        <a:pt x="353545" y="248271"/>
                      </a:cubicBezTo>
                      <a:cubicBezTo>
                        <a:pt x="353545" y="190359"/>
                        <a:pt x="306682" y="143496"/>
                        <a:pt x="248770" y="143496"/>
                      </a:cubicBezTo>
                      <a:close/>
                      <a:moveTo>
                        <a:pt x="367833" y="114921"/>
                      </a:moveTo>
                      <a:cubicBezTo>
                        <a:pt x="359927" y="114921"/>
                        <a:pt x="353545" y="121303"/>
                        <a:pt x="353545" y="129209"/>
                      </a:cubicBezTo>
                      <a:cubicBezTo>
                        <a:pt x="353545" y="137114"/>
                        <a:pt x="359927" y="143496"/>
                        <a:pt x="367833" y="143496"/>
                      </a:cubicBezTo>
                      <a:cubicBezTo>
                        <a:pt x="375738" y="143496"/>
                        <a:pt x="382120" y="137114"/>
                        <a:pt x="382120" y="129209"/>
                      </a:cubicBezTo>
                      <a:cubicBezTo>
                        <a:pt x="382120" y="121303"/>
                        <a:pt x="375738" y="114921"/>
                        <a:pt x="367833" y="11492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5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70BB3B2-27A1-7A21-B8C2-6258AF3AC35C}"/>
                </a:ext>
              </a:extLst>
            </p:cNvPr>
            <p:cNvGrpSpPr/>
            <p:nvPr/>
          </p:nvGrpSpPr>
          <p:grpSpPr>
            <a:xfrm>
              <a:off x="8515350" y="3022322"/>
              <a:ext cx="2654300" cy="2891437"/>
              <a:chOff x="8864600" y="3022322"/>
              <a:chExt cx="2654300" cy="2891437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9E4A905-9448-4164-BF8E-C27BFCAB8065}"/>
                  </a:ext>
                </a:extLst>
              </p:cNvPr>
              <p:cNvSpPr/>
              <p:nvPr/>
            </p:nvSpPr>
            <p:spPr>
              <a:xfrm>
                <a:off x="8864600" y="3259466"/>
                <a:ext cx="2654300" cy="2654293"/>
              </a:xfrm>
              <a:prstGeom prst="ellipse">
                <a:avLst/>
              </a:prstGeom>
              <a:solidFill>
                <a:schemeClr val="tx1">
                  <a:lumMod val="25000"/>
                  <a:lumOff val="75000"/>
                  <a:alpha val="2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6A779B9-2154-400C-A99A-6879EB7B5E12}"/>
                  </a:ext>
                </a:extLst>
              </p:cNvPr>
              <p:cNvGrpSpPr/>
              <p:nvPr/>
            </p:nvGrpSpPr>
            <p:grpSpPr>
              <a:xfrm>
                <a:off x="9291484" y="4009087"/>
                <a:ext cx="1800532" cy="834999"/>
                <a:chOff x="1369491" y="4391793"/>
                <a:chExt cx="1800532" cy="834999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8DEADC3-2B82-4228-8E78-F7EBB0582CD3}"/>
                    </a:ext>
                  </a:extLst>
                </p:cNvPr>
                <p:cNvSpPr txBox="1"/>
                <p:nvPr/>
              </p:nvSpPr>
              <p:spPr>
                <a:xfrm>
                  <a:off x="1369491" y="4391793"/>
                  <a:ext cx="1800532" cy="340735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b" anchorCtr="0">
                  <a:norm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600" b="1"/>
                    <a:t>加强合作与协调</a:t>
                  </a:r>
                  <a:endParaRPr lang="zh-CN" altLang="en-US" sz="1600" b="1" dirty="0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279A1DAF-662A-4401-866D-35F0AE3D7248}"/>
                    </a:ext>
                  </a:extLst>
                </p:cNvPr>
                <p:cNvSpPr/>
                <p:nvPr/>
              </p:nvSpPr>
              <p:spPr>
                <a:xfrm flipH="1">
                  <a:off x="1369491" y="4824501"/>
                  <a:ext cx="1800532" cy="402291"/>
                </a:xfrm>
                <a:prstGeom prst="rect">
                  <a:avLst/>
                </a:prstGeom>
                <a:noFill/>
                <a:ln w="5715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46800" rIns="90000" bIns="46800" numCol="1" spcCol="0" rtlCol="0" fromWordArt="0" anchor="t" anchorCtr="0" forceAA="0" compatLnSpc="1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/>
                      </a:solidFill>
                    </a:rPr>
                    <a:t>政策调动各方力量，推动农业部门间的合作与协调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4373ECD-F29A-4B60-ABF4-07B71DA0286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921749" y="3022322"/>
                <a:ext cx="540002" cy="540000"/>
                <a:chOff x="7449566" y="2419251"/>
                <a:chExt cx="545860" cy="54000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7ECADA5-FDBC-47B6-BA2D-8F0CF6FB48E0}"/>
                    </a:ext>
                  </a:extLst>
                </p:cNvPr>
                <p:cNvSpPr/>
                <p:nvPr/>
              </p:nvSpPr>
              <p:spPr>
                <a:xfrm>
                  <a:off x="7449566" y="2419251"/>
                  <a:ext cx="545860" cy="540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txBody>
                <a:bodyPr wrap="none" lIns="108000" tIns="108000" rIns="108000" bIns="10800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kumimoji="1"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4739C542-6BC5-4001-A3BC-8114A89D63C9}"/>
                    </a:ext>
                  </a:extLst>
                </p:cNvPr>
                <p:cNvSpPr/>
                <p:nvPr/>
              </p:nvSpPr>
              <p:spPr>
                <a:xfrm>
                  <a:off x="7602404" y="2578368"/>
                  <a:ext cx="234327" cy="213405"/>
                </a:xfrm>
                <a:custGeom>
                  <a:avLst/>
                  <a:gdLst>
                    <a:gd name="connsiteX0" fmla="*/ 125329 w 533400"/>
                    <a:gd name="connsiteY0" fmla="*/ 229221 h 485775"/>
                    <a:gd name="connsiteX1" fmla="*/ 125329 w 533400"/>
                    <a:gd name="connsiteY1" fmla="*/ 276846 h 485775"/>
                    <a:gd name="connsiteX2" fmla="*/ 144379 w 533400"/>
                    <a:gd name="connsiteY2" fmla="*/ 276846 h 485775"/>
                    <a:gd name="connsiteX3" fmla="*/ 144379 w 533400"/>
                    <a:gd name="connsiteY3" fmla="*/ 229221 h 485775"/>
                    <a:gd name="connsiteX4" fmla="*/ 392029 w 533400"/>
                    <a:gd name="connsiteY4" fmla="*/ 229221 h 485775"/>
                    <a:gd name="connsiteX5" fmla="*/ 392029 w 533400"/>
                    <a:gd name="connsiteY5" fmla="*/ 276846 h 485775"/>
                    <a:gd name="connsiteX6" fmla="*/ 411079 w 533400"/>
                    <a:gd name="connsiteY6" fmla="*/ 276846 h 485775"/>
                    <a:gd name="connsiteX7" fmla="*/ 411079 w 533400"/>
                    <a:gd name="connsiteY7" fmla="*/ 229221 h 485775"/>
                    <a:gd name="connsiteX8" fmla="*/ 534904 w 533400"/>
                    <a:gd name="connsiteY8" fmla="*/ 229221 h 485775"/>
                    <a:gd name="connsiteX9" fmla="*/ 534904 w 533400"/>
                    <a:gd name="connsiteY9" fmla="*/ 457821 h 485775"/>
                    <a:gd name="connsiteX10" fmla="*/ 506329 w 533400"/>
                    <a:gd name="connsiteY10" fmla="*/ 486396 h 485775"/>
                    <a:gd name="connsiteX11" fmla="*/ 30079 w 533400"/>
                    <a:gd name="connsiteY11" fmla="*/ 486396 h 485775"/>
                    <a:gd name="connsiteX12" fmla="*/ 1504 w 533400"/>
                    <a:gd name="connsiteY12" fmla="*/ 457821 h 485775"/>
                    <a:gd name="connsiteX13" fmla="*/ 1504 w 533400"/>
                    <a:gd name="connsiteY13" fmla="*/ 229221 h 485775"/>
                    <a:gd name="connsiteX14" fmla="*/ 125329 w 533400"/>
                    <a:gd name="connsiteY14" fmla="*/ 229221 h 485775"/>
                    <a:gd name="connsiteX15" fmla="*/ 372979 w 533400"/>
                    <a:gd name="connsiteY15" fmla="*/ 621 h 485775"/>
                    <a:gd name="connsiteX16" fmla="*/ 411079 w 533400"/>
                    <a:gd name="connsiteY16" fmla="*/ 36816 h 485775"/>
                    <a:gd name="connsiteX17" fmla="*/ 411079 w 533400"/>
                    <a:gd name="connsiteY17" fmla="*/ 38721 h 485775"/>
                    <a:gd name="connsiteX18" fmla="*/ 411079 w 533400"/>
                    <a:gd name="connsiteY18" fmla="*/ 114921 h 485775"/>
                    <a:gd name="connsiteX19" fmla="*/ 506329 w 533400"/>
                    <a:gd name="connsiteY19" fmla="*/ 114921 h 485775"/>
                    <a:gd name="connsiteX20" fmla="*/ 534904 w 533400"/>
                    <a:gd name="connsiteY20" fmla="*/ 143496 h 485775"/>
                    <a:gd name="connsiteX21" fmla="*/ 534904 w 533400"/>
                    <a:gd name="connsiteY21" fmla="*/ 210171 h 485775"/>
                    <a:gd name="connsiteX22" fmla="*/ 1504 w 533400"/>
                    <a:gd name="connsiteY22" fmla="*/ 210171 h 485775"/>
                    <a:gd name="connsiteX23" fmla="*/ 1504 w 533400"/>
                    <a:gd name="connsiteY23" fmla="*/ 143496 h 485775"/>
                    <a:gd name="connsiteX24" fmla="*/ 30079 w 533400"/>
                    <a:gd name="connsiteY24" fmla="*/ 114921 h 485775"/>
                    <a:gd name="connsiteX25" fmla="*/ 125329 w 533400"/>
                    <a:gd name="connsiteY25" fmla="*/ 114921 h 485775"/>
                    <a:gd name="connsiteX26" fmla="*/ 125329 w 533400"/>
                    <a:gd name="connsiteY26" fmla="*/ 38721 h 485775"/>
                    <a:gd name="connsiteX27" fmla="*/ 161524 w 533400"/>
                    <a:gd name="connsiteY27" fmla="*/ 621 h 485775"/>
                    <a:gd name="connsiteX28" fmla="*/ 163429 w 533400"/>
                    <a:gd name="connsiteY28" fmla="*/ 621 h 485775"/>
                    <a:gd name="connsiteX29" fmla="*/ 372979 w 533400"/>
                    <a:gd name="connsiteY29" fmla="*/ 621 h 485775"/>
                    <a:gd name="connsiteX30" fmla="*/ 372979 w 533400"/>
                    <a:gd name="connsiteY30" fmla="*/ 19671 h 485775"/>
                    <a:gd name="connsiteX31" fmla="*/ 163429 w 533400"/>
                    <a:gd name="connsiteY31" fmla="*/ 19671 h 485775"/>
                    <a:gd name="connsiteX32" fmla="*/ 144474 w 533400"/>
                    <a:gd name="connsiteY32" fmla="*/ 37292 h 485775"/>
                    <a:gd name="connsiteX33" fmla="*/ 144379 w 533400"/>
                    <a:gd name="connsiteY33" fmla="*/ 38721 h 485775"/>
                    <a:gd name="connsiteX34" fmla="*/ 144379 w 533400"/>
                    <a:gd name="connsiteY34" fmla="*/ 114921 h 485775"/>
                    <a:gd name="connsiteX35" fmla="*/ 392029 w 533400"/>
                    <a:gd name="connsiteY35" fmla="*/ 114921 h 485775"/>
                    <a:gd name="connsiteX36" fmla="*/ 392029 w 533400"/>
                    <a:gd name="connsiteY36" fmla="*/ 38721 h 485775"/>
                    <a:gd name="connsiteX37" fmla="*/ 375836 w 533400"/>
                    <a:gd name="connsiteY37" fmla="*/ 19862 h 485775"/>
                    <a:gd name="connsiteX38" fmla="*/ 374408 w 533400"/>
                    <a:gd name="connsiteY38" fmla="*/ 19671 h 485775"/>
                    <a:gd name="connsiteX39" fmla="*/ 372979 w 533400"/>
                    <a:gd name="connsiteY39" fmla="*/ 19671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33400" h="485775">
                      <a:moveTo>
                        <a:pt x="125329" y="229221"/>
                      </a:moveTo>
                      <a:lnTo>
                        <a:pt x="125329" y="276846"/>
                      </a:lnTo>
                      <a:lnTo>
                        <a:pt x="144379" y="276846"/>
                      </a:lnTo>
                      <a:lnTo>
                        <a:pt x="144379" y="229221"/>
                      </a:lnTo>
                      <a:lnTo>
                        <a:pt x="392029" y="229221"/>
                      </a:lnTo>
                      <a:lnTo>
                        <a:pt x="392029" y="276846"/>
                      </a:lnTo>
                      <a:lnTo>
                        <a:pt x="411079" y="276846"/>
                      </a:lnTo>
                      <a:lnTo>
                        <a:pt x="411079" y="229221"/>
                      </a:lnTo>
                      <a:lnTo>
                        <a:pt x="534904" y="229221"/>
                      </a:lnTo>
                      <a:lnTo>
                        <a:pt x="534904" y="457821"/>
                      </a:lnTo>
                      <a:cubicBezTo>
                        <a:pt x="534904" y="473632"/>
                        <a:pt x="522141" y="486396"/>
                        <a:pt x="506329" y="486396"/>
                      </a:cubicBezTo>
                      <a:lnTo>
                        <a:pt x="30079" y="486396"/>
                      </a:lnTo>
                      <a:cubicBezTo>
                        <a:pt x="14267" y="486396"/>
                        <a:pt x="1504" y="473632"/>
                        <a:pt x="1504" y="457821"/>
                      </a:cubicBezTo>
                      <a:lnTo>
                        <a:pt x="1504" y="229221"/>
                      </a:lnTo>
                      <a:lnTo>
                        <a:pt x="125329" y="229221"/>
                      </a:lnTo>
                      <a:close/>
                      <a:moveTo>
                        <a:pt x="372979" y="621"/>
                      </a:moveTo>
                      <a:cubicBezTo>
                        <a:pt x="393363" y="621"/>
                        <a:pt x="410031" y="16623"/>
                        <a:pt x="411079" y="36816"/>
                      </a:cubicBezTo>
                      <a:lnTo>
                        <a:pt x="411079" y="38721"/>
                      </a:lnTo>
                      <a:lnTo>
                        <a:pt x="411079" y="114921"/>
                      </a:lnTo>
                      <a:lnTo>
                        <a:pt x="506329" y="114921"/>
                      </a:lnTo>
                      <a:cubicBezTo>
                        <a:pt x="522141" y="114921"/>
                        <a:pt x="534904" y="127685"/>
                        <a:pt x="534904" y="143496"/>
                      </a:cubicBezTo>
                      <a:lnTo>
                        <a:pt x="534904" y="210171"/>
                      </a:lnTo>
                      <a:lnTo>
                        <a:pt x="1504" y="210171"/>
                      </a:lnTo>
                      <a:lnTo>
                        <a:pt x="1504" y="143496"/>
                      </a:lnTo>
                      <a:cubicBezTo>
                        <a:pt x="1504" y="127685"/>
                        <a:pt x="14267" y="114921"/>
                        <a:pt x="30079" y="114921"/>
                      </a:cubicBezTo>
                      <a:lnTo>
                        <a:pt x="125329" y="114921"/>
                      </a:lnTo>
                      <a:lnTo>
                        <a:pt x="125329" y="38721"/>
                      </a:lnTo>
                      <a:cubicBezTo>
                        <a:pt x="125329" y="18337"/>
                        <a:pt x="141331" y="1669"/>
                        <a:pt x="161524" y="621"/>
                      </a:cubicBezTo>
                      <a:lnTo>
                        <a:pt x="163429" y="621"/>
                      </a:lnTo>
                      <a:lnTo>
                        <a:pt x="372979" y="621"/>
                      </a:lnTo>
                      <a:close/>
                      <a:moveTo>
                        <a:pt x="372979" y="19671"/>
                      </a:moveTo>
                      <a:lnTo>
                        <a:pt x="163429" y="19671"/>
                      </a:lnTo>
                      <a:cubicBezTo>
                        <a:pt x="153428" y="19671"/>
                        <a:pt x="145141" y="27482"/>
                        <a:pt x="144474" y="37292"/>
                      </a:cubicBezTo>
                      <a:lnTo>
                        <a:pt x="144379" y="38721"/>
                      </a:lnTo>
                      <a:lnTo>
                        <a:pt x="144379" y="114921"/>
                      </a:lnTo>
                      <a:lnTo>
                        <a:pt x="392029" y="114921"/>
                      </a:lnTo>
                      <a:lnTo>
                        <a:pt x="392029" y="38721"/>
                      </a:lnTo>
                      <a:cubicBezTo>
                        <a:pt x="392029" y="29196"/>
                        <a:pt x="384981" y="21290"/>
                        <a:pt x="375836" y="19862"/>
                      </a:cubicBezTo>
                      <a:lnTo>
                        <a:pt x="374408" y="19671"/>
                      </a:lnTo>
                      <a:lnTo>
                        <a:pt x="372979" y="196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 fontScale="4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3252B87-6B96-4117-8081-1D71BD9C9ACF}"/>
                </a:ext>
              </a:extLst>
            </p:cNvPr>
            <p:cNvSpPr/>
            <p:nvPr/>
          </p:nvSpPr>
          <p:spPr>
            <a:xfrm>
              <a:off x="660400" y="1130300"/>
              <a:ext cx="10858500" cy="660125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农业政策对精准农业影响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11282C0-F365-4E36-A762-B930F307CF2C}"/>
                </a:ext>
              </a:extLst>
            </p:cNvPr>
            <p:cNvSpPr txBox="1"/>
            <p:nvPr/>
          </p:nvSpPr>
          <p:spPr>
            <a:xfrm>
              <a:off x="660398" y="1897656"/>
              <a:ext cx="10858501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</a:rPr>
                <a:t>政策支持是促进精准农业发展的关键因素。</a:t>
              </a:r>
            </a:p>
          </p:txBody>
        </p:sp>
      </p:grpSp>
      <p:sp>
        <p:nvSpPr>
          <p:cNvPr id="91" name="Title 90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政策对农业发展的影响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397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860126-FED3-8F38-2A7E-26DB9AD93F61}"/>
              </a:ext>
            </a:extLst>
          </p:cNvPr>
          <p:cNvGrpSpPr/>
          <p:nvPr/>
        </p:nvGrpSpPr>
        <p:grpSpPr>
          <a:xfrm>
            <a:off x="660399" y="1161078"/>
            <a:ext cx="10858500" cy="4767038"/>
            <a:chOff x="660399" y="1161078"/>
            <a:chExt cx="10858500" cy="47670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A3477FD-9672-7139-E86B-A8F40FE5B2DA}"/>
                </a:ext>
              </a:extLst>
            </p:cNvPr>
            <p:cNvGrpSpPr/>
            <p:nvPr/>
          </p:nvGrpSpPr>
          <p:grpSpPr>
            <a:xfrm>
              <a:off x="2360203" y="2924931"/>
              <a:ext cx="7809513" cy="3003185"/>
              <a:chOff x="2360203" y="2924931"/>
              <a:chExt cx="7809513" cy="300318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3FC5233-72F1-23EF-F076-7FCE8958C931}"/>
                  </a:ext>
                </a:extLst>
              </p:cNvPr>
              <p:cNvGrpSpPr/>
              <p:nvPr/>
            </p:nvGrpSpPr>
            <p:grpSpPr>
              <a:xfrm>
                <a:off x="3807912" y="2924931"/>
                <a:ext cx="4897677" cy="707617"/>
                <a:chOff x="3807912" y="3141233"/>
                <a:chExt cx="4897677" cy="214185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670DA35-8902-E732-E800-BEB1D0CB7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8176" y="3141233"/>
                  <a:ext cx="4895600" cy="0"/>
                </a:xfrm>
                <a:prstGeom prst="line">
                  <a:avLst/>
                </a:prstGeom>
                <a:ln w="15875">
                  <a:solidFill>
                    <a:schemeClr val="tx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31AD2B2-1DD8-9F31-7836-0F751E3CB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7912" y="3141233"/>
                  <a:ext cx="0" cy="197709"/>
                </a:xfrm>
                <a:prstGeom prst="line">
                  <a:avLst/>
                </a:prstGeom>
                <a:ln w="15875">
                  <a:solidFill>
                    <a:schemeClr val="tx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C4BC84B-9115-135D-E793-19899AF75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5589" y="3141233"/>
                  <a:ext cx="0" cy="214185"/>
                </a:xfrm>
                <a:prstGeom prst="line">
                  <a:avLst/>
                </a:prstGeom>
                <a:ln w="15875">
                  <a:solidFill>
                    <a:schemeClr val="tx2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76BA36-A8C4-7C1C-48C9-9E0532D3B19D}"/>
                  </a:ext>
                </a:extLst>
              </p:cNvPr>
              <p:cNvGrpSpPr/>
              <p:nvPr/>
            </p:nvGrpSpPr>
            <p:grpSpPr>
              <a:xfrm>
                <a:off x="2360203" y="3531454"/>
                <a:ext cx="7809513" cy="2396662"/>
                <a:chOff x="2743733" y="3473510"/>
                <a:chExt cx="7019697" cy="2154275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8FAFE735-3D11-E41C-95E8-A243B6D9B286}"/>
                    </a:ext>
                  </a:extLst>
                </p:cNvPr>
                <p:cNvGrpSpPr/>
                <p:nvPr/>
              </p:nvGrpSpPr>
              <p:grpSpPr>
                <a:xfrm>
                  <a:off x="2743733" y="3473510"/>
                  <a:ext cx="2622114" cy="2154275"/>
                  <a:chOff x="2453950" y="3473510"/>
                  <a:chExt cx="2622114" cy="2154275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3FBD667D-537A-4DFA-4E26-F9DF0624ED98}"/>
                      </a:ext>
                    </a:extLst>
                  </p:cNvPr>
                  <p:cNvGrpSpPr/>
                  <p:nvPr/>
                </p:nvGrpSpPr>
                <p:grpSpPr>
                  <a:xfrm>
                    <a:off x="2453950" y="3473510"/>
                    <a:ext cx="2622114" cy="2154275"/>
                    <a:chOff x="2227036" y="3428864"/>
                    <a:chExt cx="1697790" cy="1394869"/>
                  </a:xfrm>
                </p:grpSpPr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F9885CA6-A8C6-34CF-9AA6-191492335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7036" y="3589081"/>
                      <a:ext cx="1697790" cy="1234652"/>
                    </a:xfrm>
                    <a:prstGeom prst="roundRect">
                      <a:avLst>
                        <a:gd name="adj" fmla="val 8635"/>
                      </a:avLst>
                    </a:prstGeom>
                    <a:solidFill>
                      <a:schemeClr val="tx2">
                        <a:alpha val="15000"/>
                      </a:scheme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 dirty="0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9" name="Rectangle: Rounded Corners 18">
                      <a:extLst>
                        <a:ext uri="{FF2B5EF4-FFF2-40B4-BE49-F238E27FC236}">
                          <a16:creationId xmlns:a16="http://schemas.microsoft.com/office/drawing/2014/main" id="{AAF7C3BA-93BF-BAB7-707A-F9C751977C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1789" y="3428864"/>
                      <a:ext cx="358469" cy="358469"/>
                    </a:xfrm>
                    <a:prstGeom prst="roundRect">
                      <a:avLst>
                        <a:gd name="adj" fmla="val 20279"/>
                      </a:avLst>
                    </a:prstGeom>
                    <a:solidFill>
                      <a:schemeClr val="accent1"/>
                    </a:solidFill>
                    <a:ln w="254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sz="2400" b="1" dirty="0"/>
                        <a:t>01</a:t>
                      </a:r>
                      <a:endParaRPr lang="zh-CN" altLang="en-US" sz="2400" b="1" dirty="0"/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9A9ED331-148D-8530-46CB-FC4B1F11A7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717476" y="4312195"/>
                    <a:ext cx="2095063" cy="793633"/>
                    <a:chOff x="7118372" y="2438466"/>
                    <a:chExt cx="2113471" cy="549379"/>
                  </a:xfrm>
                  <a:noFill/>
                </p:grpSpPr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5965AB2F-896B-AAF7-2172-A4E571C911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8372" y="2438466"/>
                      <a:ext cx="2113470" cy="22980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91440" tIns="45720" rIns="91440" bIns="45720" rtlCol="0" anchor="b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zh-CN" altLang="en-US" sz="1600" b="1" dirty="0">
                          <a:solidFill>
                            <a:schemeClr val="tx1"/>
                          </a:solidFill>
                        </a:rPr>
                        <a:t>减税优惠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17414110-3D0A-37CC-8436-14422C809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8372" y="2666514"/>
                      <a:ext cx="2113471" cy="3213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</a:rPr>
                        <a:t>鼓励农业技术投资的税收减免政策。</a:t>
                      </a:r>
                    </a:p>
                  </p:txBody>
                </p:sp>
              </p:grp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F75636B-2063-36CA-C814-4A3C8CB34529}"/>
                    </a:ext>
                  </a:extLst>
                </p:cNvPr>
                <p:cNvGrpSpPr/>
                <p:nvPr/>
              </p:nvGrpSpPr>
              <p:grpSpPr>
                <a:xfrm>
                  <a:off x="7141316" y="3473510"/>
                  <a:ext cx="2622114" cy="2154275"/>
                  <a:chOff x="2453949" y="3473510"/>
                  <a:chExt cx="2622114" cy="2154275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7FB3455E-0812-3C91-E4C2-510C401B7F25}"/>
                      </a:ext>
                    </a:extLst>
                  </p:cNvPr>
                  <p:cNvGrpSpPr/>
                  <p:nvPr/>
                </p:nvGrpSpPr>
                <p:grpSpPr>
                  <a:xfrm>
                    <a:off x="2453949" y="3473510"/>
                    <a:ext cx="2622114" cy="2154275"/>
                    <a:chOff x="2227035" y="3428864"/>
                    <a:chExt cx="1697790" cy="1394869"/>
                  </a:xfrm>
                </p:grpSpPr>
                <p:sp>
                  <p:nvSpPr>
                    <p:cNvPr id="12" name="Rectangle: Rounded Corners 11">
                      <a:extLst>
                        <a:ext uri="{FF2B5EF4-FFF2-40B4-BE49-F238E27FC236}">
                          <a16:creationId xmlns:a16="http://schemas.microsoft.com/office/drawing/2014/main" id="{30E925EB-EF00-C4F8-A5B7-B2E571EBE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7035" y="3589081"/>
                      <a:ext cx="1697790" cy="1234652"/>
                    </a:xfrm>
                    <a:prstGeom prst="roundRect">
                      <a:avLst>
                        <a:gd name="adj" fmla="val 8635"/>
                      </a:avLst>
                    </a:prstGeom>
                    <a:solidFill>
                      <a:schemeClr val="tx2">
                        <a:alpha val="15000"/>
                      </a:scheme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 dirty="0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3" name="Rectangle: Rounded Corners 12">
                      <a:extLst>
                        <a:ext uri="{FF2B5EF4-FFF2-40B4-BE49-F238E27FC236}">
                          <a16:creationId xmlns:a16="http://schemas.microsoft.com/office/drawing/2014/main" id="{CF3C13F9-0EDF-269E-5833-F3EEE12A4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1788" y="3428864"/>
                      <a:ext cx="358469" cy="358469"/>
                    </a:xfrm>
                    <a:prstGeom prst="roundRect">
                      <a:avLst>
                        <a:gd name="adj" fmla="val 20279"/>
                      </a:avLst>
                    </a:prstGeom>
                    <a:solidFill>
                      <a:schemeClr val="tx2">
                        <a:alpha val="90000"/>
                      </a:schemeClr>
                    </a:solidFill>
                    <a:ln w="25400" cap="flat" cmpd="sng" algn="ctr">
                      <a:noFill/>
                      <a:prstDash val="solid"/>
                      <a:miter lim="800000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sz="2400" b="1" dirty="0"/>
                        <a:t>02</a:t>
                      </a:r>
                      <a:endParaRPr lang="zh-CN" altLang="en-US" sz="2400" b="1" dirty="0"/>
                    </a:p>
                  </p:txBody>
                </p:sp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252DA218-D99D-B745-F833-C6B9307A0BF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2717474" y="4312195"/>
                    <a:ext cx="2095064" cy="793633"/>
                    <a:chOff x="7118370" y="2438466"/>
                    <a:chExt cx="2113472" cy="549379"/>
                  </a:xfrm>
                  <a:noFill/>
                </p:grpSpPr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49EA55DA-1E30-B0D4-FD8B-C2441A1FC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8372" y="2438466"/>
                      <a:ext cx="2113470" cy="22980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lIns="91440" tIns="45720" rIns="91440" bIns="45720" rtlCol="0" anchor="b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1" lang="zh-CN" altLang="en-US" sz="1600" b="1" dirty="0">
                          <a:solidFill>
                            <a:schemeClr val="tx1"/>
                          </a:solidFill>
                        </a:rPr>
                        <a:t>资金支持</a:t>
                      </a:r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32472ECE-2735-8EEE-487F-2C148F5E9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8370" y="2666514"/>
                      <a:ext cx="2113471" cy="3213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91440" tIns="45720" rIns="91440" bIns="45720" rtlCol="0" anchor="t" anchorCtr="0">
                      <a:sp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</a:rPr>
                        <a:t>提供专项资金支持精准农业项目研发和推广</a:t>
                      </a:r>
                    </a:p>
                  </p:txBody>
                </p:sp>
              </p:grpSp>
            </p:grp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19DA22-A357-3F8F-673F-A1BA3FBD2768}"/>
                </a:ext>
              </a:extLst>
            </p:cNvPr>
            <p:cNvGrpSpPr/>
            <p:nvPr/>
          </p:nvGrpSpPr>
          <p:grpSpPr>
            <a:xfrm>
              <a:off x="660399" y="1161078"/>
              <a:ext cx="10858500" cy="838400"/>
              <a:chOff x="660399" y="1161078"/>
              <a:chExt cx="10858500" cy="83840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0381A1-90BC-7C9D-AECA-50BBA6DC8FBE}"/>
                  </a:ext>
                </a:extLst>
              </p:cNvPr>
              <p:cNvSpPr txBox="1"/>
              <p:nvPr/>
            </p:nvSpPr>
            <p:spPr>
              <a:xfrm>
                <a:off x="1096507" y="1161078"/>
                <a:ext cx="99862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solidFill>
                      <a:schemeClr val="tx1"/>
                    </a:solidFill>
                  </a:rPr>
                  <a:t>政策激励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FCEF12E-E825-D026-E91F-B79FC8E3B7D8}"/>
                  </a:ext>
                </a:extLst>
              </p:cNvPr>
              <p:cNvSpPr/>
              <p:nvPr/>
            </p:nvSpPr>
            <p:spPr>
              <a:xfrm>
                <a:off x="660399" y="1704654"/>
                <a:ext cx="10858500" cy="2948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政策支持精准农业发展的税收和资金优惠措施</a:t>
                </a:r>
              </a:p>
            </p:txBody>
          </p:sp>
        </p:grpSp>
      </p:grpSp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政策对精准农业的支持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277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30B24F-CB47-836B-149F-A31B29252F7E}"/>
              </a:ext>
            </a:extLst>
          </p:cNvPr>
          <p:cNvGrpSpPr/>
          <p:nvPr/>
        </p:nvGrpSpPr>
        <p:grpSpPr>
          <a:xfrm>
            <a:off x="660400" y="1163784"/>
            <a:ext cx="10858500" cy="4970316"/>
            <a:chOff x="660400" y="1163784"/>
            <a:chExt cx="10858500" cy="497031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7AAA1CF-90A6-EB83-9CBC-D115D964E2AE}"/>
                </a:ext>
              </a:extLst>
            </p:cNvPr>
            <p:cNvSpPr/>
            <p:nvPr/>
          </p:nvSpPr>
          <p:spPr>
            <a:xfrm>
              <a:off x="660400" y="4472144"/>
              <a:ext cx="10858500" cy="1661956"/>
            </a:xfrm>
            <a:prstGeom prst="roundRect">
              <a:avLst>
                <a:gd name="adj" fmla="val 0"/>
              </a:avLst>
            </a:prstGeom>
            <a:blipFill rotWithShape="0">
              <a:blip r:embed="rId3"/>
              <a:srcRect/>
              <a:stretch>
                <a:fillRect t="-166620" b="-16662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246C23-9AB4-A999-59A9-BB2797AB5EC7}"/>
                </a:ext>
              </a:extLst>
            </p:cNvPr>
            <p:cNvSpPr txBox="1"/>
            <p:nvPr/>
          </p:nvSpPr>
          <p:spPr>
            <a:xfrm>
              <a:off x="660400" y="1163784"/>
              <a:ext cx="66548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政策驱动下的农业未来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2FE7CE-C991-3190-8D47-9D1F43309440}"/>
                </a:ext>
              </a:extLst>
            </p:cNvPr>
            <p:cNvGrpSpPr/>
            <p:nvPr/>
          </p:nvGrpSpPr>
          <p:grpSpPr>
            <a:xfrm>
              <a:off x="660400" y="2884679"/>
              <a:ext cx="10858500" cy="792384"/>
              <a:chOff x="660400" y="2884679"/>
              <a:chExt cx="10858500" cy="792384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81727AB-AEA3-BE85-EB53-512773FD9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8498" y="3083766"/>
                <a:ext cx="7782304" cy="0"/>
              </a:xfrm>
              <a:prstGeom prst="line">
                <a:avLst/>
              </a:prstGeom>
              <a:ln>
                <a:solidFill>
                  <a:schemeClr val="accent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90023A8-244E-F106-DF1B-83216F7B9490}"/>
                  </a:ext>
                </a:extLst>
              </p:cNvPr>
              <p:cNvGrpSpPr/>
              <p:nvPr/>
            </p:nvGrpSpPr>
            <p:grpSpPr>
              <a:xfrm>
                <a:off x="660400" y="2884679"/>
                <a:ext cx="3224387" cy="792384"/>
                <a:chOff x="3750365" y="4470216"/>
                <a:chExt cx="1892536" cy="792384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E254FB9-C1D0-040C-847B-2EB2282B8C2D}"/>
                    </a:ext>
                  </a:extLst>
                </p:cNvPr>
                <p:cNvSpPr/>
                <p:nvPr/>
              </p:nvSpPr>
              <p:spPr>
                <a:xfrm>
                  <a:off x="3750365" y="4967776"/>
                  <a:ext cx="1892536" cy="29482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政策为精准农业的发展指明方向</a:t>
                  </a:r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48ED5656-D3BB-9BD5-61BA-27B413516903}"/>
                    </a:ext>
                  </a:extLst>
                </p:cNvPr>
                <p:cNvSpPr/>
                <p:nvPr/>
              </p:nvSpPr>
              <p:spPr>
                <a:xfrm flipH="1">
                  <a:off x="4105421" y="4470216"/>
                  <a:ext cx="1182424" cy="3895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 anchorCtr="0">
                  <a:norm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rgbClr val="FFFFFF"/>
                      </a:solidFill>
                    </a:rPr>
                    <a:t>政策引领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07C90AD-D6C5-1E94-CF92-BF19DA0C2CA2}"/>
                  </a:ext>
                </a:extLst>
              </p:cNvPr>
              <p:cNvGrpSpPr/>
              <p:nvPr/>
            </p:nvGrpSpPr>
            <p:grpSpPr>
              <a:xfrm>
                <a:off x="4477457" y="2884679"/>
                <a:ext cx="3224387" cy="792384"/>
                <a:chOff x="3750365" y="4470216"/>
                <a:chExt cx="1892536" cy="792384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0B5A772-DDBE-303A-0380-8849D34BEA74}"/>
                    </a:ext>
                  </a:extLst>
                </p:cNvPr>
                <p:cNvSpPr/>
                <p:nvPr/>
              </p:nvSpPr>
              <p:spPr>
                <a:xfrm>
                  <a:off x="3750365" y="4967776"/>
                  <a:ext cx="1892536" cy="29482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政策提供资金支持促进精准农业的创新</a:t>
                  </a:r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15D1E0AF-7FA8-B8EA-5845-61A1A1D56563}"/>
                    </a:ext>
                  </a:extLst>
                </p:cNvPr>
                <p:cNvSpPr/>
                <p:nvPr/>
              </p:nvSpPr>
              <p:spPr>
                <a:xfrm flipH="1">
                  <a:off x="4105421" y="4470216"/>
                  <a:ext cx="1182424" cy="3895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 anchorCtr="0">
                  <a:norm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rgbClr val="FFFFFF"/>
                      </a:solidFill>
                    </a:rPr>
                    <a:t>资金支持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EB37467-1308-778D-CFFA-25975C03E292}"/>
                  </a:ext>
                </a:extLst>
              </p:cNvPr>
              <p:cNvGrpSpPr/>
              <p:nvPr/>
            </p:nvGrpSpPr>
            <p:grpSpPr>
              <a:xfrm>
                <a:off x="8294513" y="2884679"/>
                <a:ext cx="3224387" cy="792384"/>
                <a:chOff x="3750365" y="4470216"/>
                <a:chExt cx="1892536" cy="792384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6DE5592-5388-5805-B7E2-66DF033785E2}"/>
                    </a:ext>
                  </a:extLst>
                </p:cNvPr>
                <p:cNvSpPr/>
                <p:nvPr/>
              </p:nvSpPr>
              <p:spPr>
                <a:xfrm>
                  <a:off x="3750365" y="4967776"/>
                  <a:ext cx="1892536" cy="29482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200" dirty="0">
                      <a:solidFill>
                        <a:schemeClr val="tx1"/>
                      </a:solidFill>
                    </a:rPr>
                    <a:t>政策提供技术支持推动精准农业的应用</a:t>
                  </a:r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BBE7DEBD-A4F0-4699-D012-BD3372F7E2AB}"/>
                    </a:ext>
                  </a:extLst>
                </p:cNvPr>
                <p:cNvSpPr/>
                <p:nvPr/>
              </p:nvSpPr>
              <p:spPr>
                <a:xfrm flipH="1">
                  <a:off x="4105421" y="4470216"/>
                  <a:ext cx="1182424" cy="3895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b" anchorCtr="0">
                  <a:norm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kumimoji="1" lang="zh-CN" altLang="en-US" sz="1600" b="1" dirty="0">
                      <a:solidFill>
                        <a:srgbClr val="FFFFFF"/>
                      </a:solidFill>
                    </a:rPr>
                    <a:t>技术支持</a:t>
                  </a:r>
                </a:p>
              </p:txBody>
            </p:sp>
          </p:grpSp>
        </p:grp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政策引领，农业新未来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32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2CD873-6491-E94F-8B40-E64E8FABA4B8}"/>
              </a:ext>
            </a:extLst>
          </p:cNvPr>
          <p:cNvGrpSpPr/>
          <p:nvPr/>
        </p:nvGrpSpPr>
        <p:grpSpPr>
          <a:xfrm>
            <a:off x="1096827" y="1254882"/>
            <a:ext cx="9998872" cy="4539084"/>
            <a:chOff x="1096827" y="1254882"/>
            <a:chExt cx="9998872" cy="453908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BF5AE33-0802-BD32-FE46-622F6243F342}"/>
                </a:ext>
              </a:extLst>
            </p:cNvPr>
            <p:cNvSpPr/>
            <p:nvPr/>
          </p:nvSpPr>
          <p:spPr>
            <a:xfrm>
              <a:off x="5481638" y="2414588"/>
              <a:ext cx="1228725" cy="1228725"/>
            </a:xfrm>
            <a:prstGeom prst="ellipse">
              <a:avLst/>
            </a:prstGeom>
            <a:solidFill>
              <a:schemeClr val="accent6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2FF2BC-2053-CEC9-51C1-B10E31AFB1DC}"/>
                </a:ext>
              </a:extLst>
            </p:cNvPr>
            <p:cNvSpPr/>
            <p:nvPr/>
          </p:nvSpPr>
          <p:spPr>
            <a:xfrm>
              <a:off x="3591541" y="3341217"/>
              <a:ext cx="1228725" cy="1228725"/>
            </a:xfrm>
            <a:prstGeom prst="ellipse">
              <a:avLst/>
            </a:prstGeom>
            <a:solidFill>
              <a:schemeClr val="accent5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1600" b="1">
                <a:solidFill>
                  <a:srgbClr val="FFFFFF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492D713-5290-6876-A7C7-8CA417F6CB7E}"/>
                </a:ext>
              </a:extLst>
            </p:cNvPr>
            <p:cNvSpPr/>
            <p:nvPr/>
          </p:nvSpPr>
          <p:spPr>
            <a:xfrm>
              <a:off x="7371734" y="3341217"/>
              <a:ext cx="1228725" cy="1228725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1600" b="1">
                <a:solidFill>
                  <a:srgbClr val="FFFFFF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45E7A2-762B-0FD7-9A07-BA13F66ED092}"/>
                </a:ext>
              </a:extLst>
            </p:cNvPr>
            <p:cNvSpPr/>
            <p:nvPr/>
          </p:nvSpPr>
          <p:spPr>
            <a:xfrm>
              <a:off x="3989161" y="3093811"/>
              <a:ext cx="4213678" cy="2106839"/>
            </a:xfrm>
            <a:custGeom>
              <a:avLst/>
              <a:gdLst>
                <a:gd name="connsiteX0" fmla="*/ 2106839 w 4213678"/>
                <a:gd name="connsiteY0" fmla="*/ 0 h 2106839"/>
                <a:gd name="connsiteX1" fmla="*/ 4213678 w 4213678"/>
                <a:gd name="connsiteY1" fmla="*/ 2106839 h 2106839"/>
                <a:gd name="connsiteX2" fmla="*/ 0 w 4213678"/>
                <a:gd name="connsiteY2" fmla="*/ 2106839 h 2106839"/>
                <a:gd name="connsiteX3" fmla="*/ 2106839 w 4213678"/>
                <a:gd name="connsiteY3" fmla="*/ 0 h 210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3678" h="2106839">
                  <a:moveTo>
                    <a:pt x="2106839" y="0"/>
                  </a:moveTo>
                  <a:cubicBezTo>
                    <a:pt x="3270414" y="0"/>
                    <a:pt x="4213678" y="943264"/>
                    <a:pt x="4213678" y="2106839"/>
                  </a:cubicBezTo>
                  <a:lnTo>
                    <a:pt x="0" y="2106839"/>
                  </a:lnTo>
                  <a:cubicBezTo>
                    <a:pt x="0" y="943264"/>
                    <a:pt x="943264" y="0"/>
                    <a:pt x="2106839" y="0"/>
                  </a:cubicBez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280EC2-415D-FB2E-FAF2-36AA789F0E5D}"/>
                </a:ext>
              </a:extLst>
            </p:cNvPr>
            <p:cNvSpPr txBox="1"/>
            <p:nvPr/>
          </p:nvSpPr>
          <p:spPr>
            <a:xfrm>
              <a:off x="3757676" y="3595176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FFFFFF"/>
                  </a:solidFill>
                </a:rPr>
                <a:t>01</a:t>
              </a:r>
              <a:endParaRPr lang="zh-CN" altLang="en-US" sz="2800" b="1" i="1" dirty="0">
                <a:solidFill>
                  <a:srgbClr val="FFFFFF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5B0207-3A2C-07DE-9113-6DCCFB4021BE}"/>
                </a:ext>
              </a:extLst>
            </p:cNvPr>
            <p:cNvSpPr txBox="1"/>
            <p:nvPr/>
          </p:nvSpPr>
          <p:spPr>
            <a:xfrm>
              <a:off x="5803291" y="2549249"/>
              <a:ext cx="585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FFFFFF"/>
                  </a:solidFill>
                </a:rPr>
                <a:t>02</a:t>
              </a:r>
              <a:endParaRPr lang="zh-CN" altLang="en-US" sz="2800" b="1" i="1" dirty="0">
                <a:solidFill>
                  <a:srgbClr val="FFFFFF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632C6B-65FC-70AD-23DF-081A6F7F288A}"/>
                </a:ext>
              </a:extLst>
            </p:cNvPr>
            <p:cNvSpPr txBox="1"/>
            <p:nvPr/>
          </p:nvSpPr>
          <p:spPr>
            <a:xfrm>
              <a:off x="7801071" y="3595176"/>
              <a:ext cx="585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FFFFFF"/>
                  </a:solidFill>
                </a:rPr>
                <a:t>03</a:t>
              </a:r>
              <a:endParaRPr lang="zh-CN" altLang="en-US" sz="2800" b="1" i="1" dirty="0">
                <a:solidFill>
                  <a:srgbClr val="FFFF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EB080A-9FCF-74FE-2EC4-B9EC25231047}"/>
                </a:ext>
              </a:extLst>
            </p:cNvPr>
            <p:cNvSpPr txBox="1"/>
            <p:nvPr/>
          </p:nvSpPr>
          <p:spPr>
            <a:xfrm>
              <a:off x="4298397" y="4099110"/>
              <a:ext cx="34963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ctr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400" b="1" i="0" u="none" strike="noStrike" cap="none" spc="0" normalizeH="0" baseline="0">
                  <a:solidFill>
                    <a:schemeClr val="tx1"/>
                  </a:solidFill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400" dirty="0"/>
                <a:t>精准农业的未来趋势</a:t>
              </a:r>
              <a:endParaRPr lang="en-US" altLang="zh-C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A6AA13-AFB0-B689-67C5-883B66D0B1A0}"/>
                </a:ext>
              </a:extLst>
            </p:cNvPr>
            <p:cNvSpPr txBox="1">
              <a:spLocks/>
            </p:cNvSpPr>
            <p:nvPr/>
          </p:nvSpPr>
          <p:spPr>
            <a:xfrm>
              <a:off x="1096827" y="3686899"/>
              <a:ext cx="2371770" cy="2948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提高农业生产效率和质量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88BB2C-7181-E69E-3DF9-0D6DD4C80FF9}"/>
                </a:ext>
              </a:extLst>
            </p:cNvPr>
            <p:cNvSpPr txBox="1">
              <a:spLocks/>
            </p:cNvSpPr>
            <p:nvPr/>
          </p:nvSpPr>
          <p:spPr>
            <a:xfrm>
              <a:off x="8723929" y="3699995"/>
              <a:ext cx="2371770" cy="2948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提升农产品的品质和安全性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F3763C-C92C-1FFD-9AD3-7F3A193CA397}"/>
                </a:ext>
              </a:extLst>
            </p:cNvPr>
            <p:cNvSpPr txBox="1">
              <a:spLocks/>
            </p:cNvSpPr>
            <p:nvPr/>
          </p:nvSpPr>
          <p:spPr>
            <a:xfrm>
              <a:off x="4910115" y="1615043"/>
              <a:ext cx="2371770" cy="2948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实现农业生产的数字化和自动化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AC84A3-9EDF-9A4F-5767-520565C27446}"/>
                </a:ext>
              </a:extLst>
            </p:cNvPr>
            <p:cNvSpPr txBox="1"/>
            <p:nvPr/>
          </p:nvSpPr>
          <p:spPr>
            <a:xfrm>
              <a:off x="3516052" y="5499142"/>
              <a:ext cx="5159896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 algn="ctr">
                <a:lnSpc>
                  <a:spcPct val="120000"/>
                </a:lnSpc>
              </a:pPr>
              <a:r>
                <a:rPr kumimoji="1" lang="zh-CN" altLang="en-US" sz="1200" dirty="0" err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精准农业将通过大数据和人工智能的应用实现农业发展的革命。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EEB78B-F215-A96E-4F50-F9DFA107D51E}"/>
                </a:ext>
              </a:extLst>
            </p:cNvPr>
            <p:cNvSpPr txBox="1">
              <a:spLocks/>
            </p:cNvSpPr>
            <p:nvPr/>
          </p:nvSpPr>
          <p:spPr>
            <a:xfrm>
              <a:off x="1096827" y="3348345"/>
              <a:ext cx="237177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norm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5"/>
                  </a:solidFill>
                  <a:effectLst/>
                </a:rPr>
                <a:t>智能农机应用</a:t>
              </a:r>
              <a:endParaRPr kumimoji="1" lang="en-US" altLang="zh-CN" sz="1600" b="1" dirty="0">
                <a:solidFill>
                  <a:schemeClr val="accent5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041B6F-D026-1F68-EC39-A0AD8A4C767F}"/>
                </a:ext>
              </a:extLst>
            </p:cNvPr>
            <p:cNvSpPr txBox="1">
              <a:spLocks/>
            </p:cNvSpPr>
            <p:nvPr/>
          </p:nvSpPr>
          <p:spPr>
            <a:xfrm>
              <a:off x="8723929" y="3348345"/>
              <a:ext cx="237177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1"/>
                  </a:solidFill>
                  <a:effectLst/>
                </a:rPr>
                <a:t>农产品供应链的数字化</a:t>
              </a:r>
              <a:endParaRPr kumimoji="1" lang="en-US" altLang="zh-CN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B36CA4-747C-DDE0-759A-8E1BB8DBA498}"/>
                </a:ext>
              </a:extLst>
            </p:cNvPr>
            <p:cNvSpPr txBox="1">
              <a:spLocks/>
            </p:cNvSpPr>
            <p:nvPr/>
          </p:nvSpPr>
          <p:spPr>
            <a:xfrm>
              <a:off x="4910114" y="1254882"/>
              <a:ext cx="2371770" cy="338554"/>
            </a:xfrm>
            <a:prstGeom prst="rect">
              <a:avLst/>
            </a:prstGeom>
            <a:noFill/>
          </p:spPr>
          <p:txBody>
            <a:bodyPr wrap="none" rtlCol="0" anchor="b" anchorCtr="0">
              <a:norm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1600" b="1" dirty="0">
                  <a:solidFill>
                    <a:schemeClr val="accent6"/>
                  </a:solidFill>
                  <a:effectLst/>
                </a:rPr>
                <a:t>农业物联网的兴起</a:t>
              </a:r>
              <a:endParaRPr kumimoji="1" lang="en-US" altLang="zh-CN" sz="16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农业未来走向解析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5089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53077" y="1196933"/>
            <a:ext cx="8217280" cy="4171940"/>
            <a:chOff x="853077" y="1196933"/>
            <a:chExt cx="8217280" cy="41719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D4F4E1E-4D68-47E8-AE7C-DD473A7EEA47}"/>
                </a:ext>
              </a:extLst>
            </p:cNvPr>
            <p:cNvSpPr txBox="1"/>
            <p:nvPr/>
          </p:nvSpPr>
          <p:spPr>
            <a:xfrm>
              <a:off x="853077" y="1196933"/>
              <a:ext cx="52429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机遇与挑战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892424-E52D-4069-BFD1-B279389B0570}"/>
                </a:ext>
              </a:extLst>
            </p:cNvPr>
            <p:cNvSpPr txBox="1"/>
            <p:nvPr/>
          </p:nvSpPr>
          <p:spPr>
            <a:xfrm>
              <a:off x="869246" y="2900862"/>
              <a:ext cx="5226754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应对精准农业发展中的机遇与挑战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BED6FA2-031B-4F64-8084-B37487A3F35D}"/>
                </a:ext>
              </a:extLst>
            </p:cNvPr>
            <p:cNvGrpSpPr/>
            <p:nvPr/>
          </p:nvGrpSpPr>
          <p:grpSpPr>
            <a:xfrm>
              <a:off x="983870" y="4673939"/>
              <a:ext cx="444222" cy="444220"/>
              <a:chOff x="3866383" y="2794007"/>
              <a:chExt cx="444222" cy="44422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45A68E2-6EEB-4650-9C5C-5DE51957213E}"/>
                  </a:ext>
                </a:extLst>
              </p:cNvPr>
              <p:cNvSpPr/>
              <p:nvPr/>
            </p:nvSpPr>
            <p:spPr>
              <a:xfrm>
                <a:off x="3866383" y="2794007"/>
                <a:ext cx="444222" cy="444220"/>
              </a:xfrm>
              <a:prstGeom prst="round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F5E1694-F42C-46FC-81A2-117DDFCB0185}"/>
                  </a:ext>
                </a:extLst>
              </p:cNvPr>
              <p:cNvSpPr/>
              <p:nvPr/>
            </p:nvSpPr>
            <p:spPr bwMode="auto">
              <a:xfrm>
                <a:off x="3985714" y="2939032"/>
                <a:ext cx="205561" cy="154170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042AE7-ED8E-461A-9C1B-EF8C644F1255}"/>
                </a:ext>
              </a:extLst>
            </p:cNvPr>
            <p:cNvSpPr txBox="1"/>
            <p:nvPr/>
          </p:nvSpPr>
          <p:spPr>
            <a:xfrm>
              <a:off x="1547422" y="4673939"/>
              <a:ext cx="3419727" cy="400110"/>
            </a:xfrm>
            <a:prstGeom prst="rect">
              <a:avLst/>
            </a:prstGeom>
            <a:noFill/>
          </p:spPr>
          <p:txBody>
            <a:bodyPr wrap="none" anchor="b">
              <a:norm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600" dirty="0"/>
                <a:t>技术创新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09E1DC-F849-46D8-BAD4-DCF1CF229D32}"/>
                </a:ext>
              </a:extLst>
            </p:cNvPr>
            <p:cNvSpPr txBox="1"/>
            <p:nvPr/>
          </p:nvSpPr>
          <p:spPr>
            <a:xfrm>
              <a:off x="1547425" y="5074049"/>
              <a:ext cx="3419728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引领农业现代化进程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4BC46A-D35D-43E4-BD2C-7FD470D80328}"/>
                </a:ext>
              </a:extLst>
            </p:cNvPr>
            <p:cNvSpPr txBox="1"/>
            <p:nvPr/>
          </p:nvSpPr>
          <p:spPr>
            <a:xfrm>
              <a:off x="5650626" y="4673939"/>
              <a:ext cx="3419727" cy="400110"/>
            </a:xfrm>
            <a:prstGeom prst="rect">
              <a:avLst/>
            </a:prstGeom>
            <a:noFill/>
          </p:spPr>
          <p:txBody>
            <a:bodyPr wrap="none" anchor="b">
              <a:norm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0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600" dirty="0"/>
                <a:t>资源投入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7FEFA2-513F-423C-B37C-4BBBA0EC99B5}"/>
                </a:ext>
              </a:extLst>
            </p:cNvPr>
            <p:cNvSpPr txBox="1"/>
            <p:nvPr/>
          </p:nvSpPr>
          <p:spPr>
            <a:xfrm>
              <a:off x="5650629" y="5074049"/>
              <a:ext cx="3419728" cy="29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900"/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/>
                <a:t>平衡资金与人力资源的需求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58D6D4-2540-4CC5-9352-DAF04FA63C1C}"/>
                </a:ext>
              </a:extLst>
            </p:cNvPr>
            <p:cNvGrpSpPr/>
            <p:nvPr/>
          </p:nvGrpSpPr>
          <p:grpSpPr>
            <a:xfrm>
              <a:off x="5086486" y="4689329"/>
              <a:ext cx="444222" cy="444220"/>
              <a:chOff x="7078395" y="2794007"/>
              <a:chExt cx="444222" cy="44422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4F274B9-781C-49E9-8E17-A4AE5A946D17}"/>
                  </a:ext>
                </a:extLst>
              </p:cNvPr>
              <p:cNvSpPr/>
              <p:nvPr/>
            </p:nvSpPr>
            <p:spPr>
              <a:xfrm>
                <a:off x="7078395" y="2794007"/>
                <a:ext cx="444222" cy="444220"/>
              </a:xfrm>
              <a:prstGeom prst="roundRect">
                <a:avLst/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E194DE4-64CC-4C0E-9AAA-711950C1567C}"/>
                  </a:ext>
                </a:extLst>
              </p:cNvPr>
              <p:cNvSpPr/>
              <p:nvPr/>
            </p:nvSpPr>
            <p:spPr bwMode="auto">
              <a:xfrm>
                <a:off x="7206741" y="2913337"/>
                <a:ext cx="187529" cy="205561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A7731C-19F7-4EB1-BA71-B0C5B99D2DE4}"/>
                </a:ext>
              </a:extLst>
            </p:cNvPr>
            <p:cNvCxnSpPr>
              <a:cxnSpLocks/>
            </p:cNvCxnSpPr>
            <p:nvPr/>
          </p:nvCxnSpPr>
          <p:spPr>
            <a:xfrm>
              <a:off x="992263" y="2667099"/>
              <a:ext cx="555159" cy="0"/>
            </a:xfrm>
            <a:prstGeom prst="line">
              <a:avLst/>
            </a:prstGeom>
            <a:ln w="508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精准农业的机遇与挑战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475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685CE7E-96A8-4B25-6370-F57237A22CC6}"/>
              </a:ext>
            </a:extLst>
          </p:cNvPr>
          <p:cNvGrpSpPr/>
          <p:nvPr/>
        </p:nvGrpSpPr>
        <p:grpSpPr>
          <a:xfrm>
            <a:off x="660400" y="1297119"/>
            <a:ext cx="10864850" cy="4151181"/>
            <a:chOff x="660400" y="1297119"/>
            <a:chExt cx="10864850" cy="41511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0FAC85-C60F-52CA-166A-2CAB6337E06D}"/>
                </a:ext>
              </a:extLst>
            </p:cNvPr>
            <p:cNvGrpSpPr/>
            <p:nvPr/>
          </p:nvGrpSpPr>
          <p:grpSpPr>
            <a:xfrm>
              <a:off x="660400" y="3287734"/>
              <a:ext cx="3377311" cy="2160566"/>
              <a:chOff x="3439295" y="1387475"/>
              <a:chExt cx="2501901" cy="160054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B1B0A2A0-C448-C88D-99E2-92D37F07DB0A}"/>
                  </a:ext>
                </a:extLst>
              </p:cNvPr>
              <p:cNvSpPr/>
              <p:nvPr/>
            </p:nvSpPr>
            <p:spPr>
              <a:xfrm>
                <a:off x="3439295" y="1387475"/>
                <a:ext cx="2501901" cy="1600540"/>
              </a:xfrm>
              <a:prstGeom prst="roundRect">
                <a:avLst>
                  <a:gd name="adj" fmla="val 10657"/>
                </a:avLst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603CB95-3688-E91F-1DFD-B1930A3E1A4F}"/>
                  </a:ext>
                </a:extLst>
              </p:cNvPr>
              <p:cNvSpPr/>
              <p:nvPr/>
            </p:nvSpPr>
            <p:spPr>
              <a:xfrm>
                <a:off x="3636144" y="2083139"/>
                <a:ext cx="2108202" cy="737848"/>
              </a:xfrm>
              <a:prstGeom prst="roundRect">
                <a:avLst>
                  <a:gd name="adj" fmla="val 1169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72776D-E1BC-D0AF-DEFD-57BBCD59415A}"/>
                  </a:ext>
                </a:extLst>
              </p:cNvPr>
              <p:cNvSpPr/>
              <p:nvPr/>
            </p:nvSpPr>
            <p:spPr>
              <a:xfrm>
                <a:off x="3659188" y="1603167"/>
                <a:ext cx="1521427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rgbClr val="F8F8F8"/>
                    </a:solidFill>
                  </a:rPr>
                  <a:t>推动科技创新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66C794-89CF-AD19-CECD-BEF9322BE0DB}"/>
                  </a:ext>
                </a:extLst>
              </p:cNvPr>
              <p:cNvSpPr/>
              <p:nvPr/>
            </p:nvSpPr>
            <p:spPr>
              <a:xfrm>
                <a:off x="3659188" y="2260781"/>
                <a:ext cx="1939926" cy="3825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effectLst/>
                  </a:rPr>
                  <a:t>加大对精准农业科技研发的支持力度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3BA5B4-3FA5-7500-2744-A1C5DA9C6502}"/>
                </a:ext>
              </a:extLst>
            </p:cNvPr>
            <p:cNvGrpSpPr/>
            <p:nvPr/>
          </p:nvGrpSpPr>
          <p:grpSpPr>
            <a:xfrm>
              <a:off x="4400995" y="3287734"/>
              <a:ext cx="3377311" cy="2160566"/>
              <a:chOff x="6195195" y="1387475"/>
              <a:chExt cx="2501901" cy="160054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B1FE204-EC13-F46E-CF25-E0DD4ED43C5B}"/>
                  </a:ext>
                </a:extLst>
              </p:cNvPr>
              <p:cNvSpPr/>
              <p:nvPr/>
            </p:nvSpPr>
            <p:spPr>
              <a:xfrm>
                <a:off x="6195195" y="1387475"/>
                <a:ext cx="2501901" cy="1600540"/>
              </a:xfrm>
              <a:prstGeom prst="roundRect">
                <a:avLst>
                  <a:gd name="adj" fmla="val 1065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20B0FC8-E23E-1C3A-BDDB-E0A4FD625F5D}"/>
                  </a:ext>
                </a:extLst>
              </p:cNvPr>
              <p:cNvSpPr/>
              <p:nvPr/>
            </p:nvSpPr>
            <p:spPr>
              <a:xfrm>
                <a:off x="6392044" y="2083139"/>
                <a:ext cx="2108202" cy="737848"/>
              </a:xfrm>
              <a:prstGeom prst="roundRect">
                <a:avLst>
                  <a:gd name="adj" fmla="val 1169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5E0BBA0-A3E0-996F-D21F-EDC9C70983AE}"/>
                  </a:ext>
                </a:extLst>
              </p:cNvPr>
              <p:cNvSpPr/>
              <p:nvPr/>
            </p:nvSpPr>
            <p:spPr>
              <a:xfrm>
                <a:off x="6415088" y="1603167"/>
                <a:ext cx="1521427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sz="1600" b="1">
                    <a:solidFill>
                      <a:srgbClr val="F8F8F8"/>
                    </a:solidFill>
                  </a:rPr>
                  <a:t>制定财政政策</a:t>
                </a:r>
                <a:endParaRPr kumimoji="1" lang="en-US" altLang="zh-CN" b="1" dirty="0">
                  <a:solidFill>
                    <a:srgbClr val="F8F8F8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225A3B-9E72-31B9-0426-533D0CDBF423}"/>
                  </a:ext>
                </a:extLst>
              </p:cNvPr>
              <p:cNvSpPr/>
              <p:nvPr/>
            </p:nvSpPr>
            <p:spPr>
              <a:xfrm>
                <a:off x="6415088" y="2260781"/>
                <a:ext cx="1939926" cy="3825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>
                    <a:solidFill>
                      <a:schemeClr val="tx1"/>
                    </a:solidFill>
                    <a:effectLst/>
                  </a:rPr>
                  <a:t>为精准农业提供充足的财政资金支持</a:t>
                </a:r>
                <a:endParaRPr lang="en-US" altLang="zh-CN" sz="1000" dirty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EF1C21-04E5-EF15-B314-B9C19A309E0A}"/>
                </a:ext>
              </a:extLst>
            </p:cNvPr>
            <p:cNvGrpSpPr/>
            <p:nvPr/>
          </p:nvGrpSpPr>
          <p:grpSpPr>
            <a:xfrm>
              <a:off x="8141589" y="3287734"/>
              <a:ext cx="3377311" cy="2160566"/>
              <a:chOff x="9027295" y="1387475"/>
              <a:chExt cx="2501901" cy="160054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2195E6D-D0E1-93ED-8160-239B14F5C07F}"/>
                  </a:ext>
                </a:extLst>
              </p:cNvPr>
              <p:cNvSpPr/>
              <p:nvPr/>
            </p:nvSpPr>
            <p:spPr>
              <a:xfrm>
                <a:off x="9027295" y="1387475"/>
                <a:ext cx="2501901" cy="1600540"/>
              </a:xfrm>
              <a:prstGeom prst="roundRect">
                <a:avLst>
                  <a:gd name="adj" fmla="val 10657"/>
                </a:avLst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1924DC5-AB8B-9990-CBDB-BF8A9EE86F4A}"/>
                  </a:ext>
                </a:extLst>
              </p:cNvPr>
              <p:cNvSpPr/>
              <p:nvPr/>
            </p:nvSpPr>
            <p:spPr>
              <a:xfrm>
                <a:off x="9224144" y="2083139"/>
                <a:ext cx="2108202" cy="737848"/>
              </a:xfrm>
              <a:prstGeom prst="roundRect">
                <a:avLst>
                  <a:gd name="adj" fmla="val 1169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3F7480-2A93-9476-9BC0-851FC0AC07A4}"/>
                  </a:ext>
                </a:extLst>
              </p:cNvPr>
              <p:cNvSpPr/>
              <p:nvPr/>
            </p:nvSpPr>
            <p:spPr>
              <a:xfrm>
                <a:off x="9247188" y="1603167"/>
                <a:ext cx="1521427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rgbClr val="F8F8F8"/>
                    </a:solidFill>
                  </a:rPr>
                  <a:t>建立标准体系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E6E1A6E-F811-5B2E-DEA9-7D3D12CA34D7}"/>
                  </a:ext>
                </a:extLst>
              </p:cNvPr>
              <p:cNvSpPr/>
              <p:nvPr/>
            </p:nvSpPr>
            <p:spPr>
              <a:xfrm>
                <a:off x="9247188" y="2342860"/>
                <a:ext cx="1939926" cy="2184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effectLst/>
                  </a:rPr>
                  <a:t>制定精准农业的标准和规范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8EEFBF-BA1D-4039-511A-C78A7282925C}"/>
                </a:ext>
              </a:extLst>
            </p:cNvPr>
            <p:cNvSpPr/>
            <p:nvPr/>
          </p:nvSpPr>
          <p:spPr>
            <a:xfrm>
              <a:off x="666750" y="1297119"/>
              <a:ext cx="1085850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精准农业发展的政策支持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DD08E4-0E17-58F8-4B61-916852EBC839}"/>
                </a:ext>
              </a:extLst>
            </p:cNvPr>
            <p:cNvSpPr/>
            <p:nvPr/>
          </p:nvSpPr>
          <p:spPr>
            <a:xfrm>
              <a:off x="666749" y="1780110"/>
              <a:ext cx="10858500" cy="2948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政策制定者应积极出台支持精准农业的政策和措施，为其发展提供有力保障。</a:t>
              </a:r>
            </a:p>
          </p:txBody>
        </p: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政策制定者的责任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1359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lvl="0"/>
            <a:r>
              <a:rPr lang="en-US" sz="4800" dirty="0"/>
              <a:t>01.</a:t>
            </a:r>
            <a:r>
              <a:rPr lang="zh-CN" altLang="en-US" sz="4800" dirty="0"/>
              <a:t>项目背景</a:t>
            </a:r>
            <a:endParaRPr lang="en-US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1092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D20720-C87F-BDA8-BB59-D5E3A13BA6C3}"/>
              </a:ext>
            </a:extLst>
          </p:cNvPr>
          <p:cNvGrpSpPr/>
          <p:nvPr/>
        </p:nvGrpSpPr>
        <p:grpSpPr>
          <a:xfrm>
            <a:off x="660399" y="1586866"/>
            <a:ext cx="10446747" cy="3684268"/>
            <a:chOff x="660400" y="1642997"/>
            <a:chExt cx="10446747" cy="3684268"/>
          </a:xfrm>
        </p:grpSpPr>
        <p:grpSp>
          <p:nvGrpSpPr>
            <p:cNvPr id="6172" name="Group 6171">
              <a:extLst>
                <a:ext uri="{FF2B5EF4-FFF2-40B4-BE49-F238E27FC236}">
                  <a16:creationId xmlns:a16="http://schemas.microsoft.com/office/drawing/2014/main" id="{3F24AE9C-1E26-57B2-44BA-B46D07E3ECFD}"/>
                </a:ext>
              </a:extLst>
            </p:cNvPr>
            <p:cNvGrpSpPr/>
            <p:nvPr/>
          </p:nvGrpSpPr>
          <p:grpSpPr>
            <a:xfrm>
              <a:off x="4289878" y="1970165"/>
              <a:ext cx="6817269" cy="3357100"/>
              <a:chOff x="3870324" y="1970165"/>
              <a:chExt cx="6817269" cy="3357100"/>
            </a:xfrm>
          </p:grpSpPr>
          <p:grpSp>
            <p:nvGrpSpPr>
              <p:cNvPr id="6171" name="Group 6170">
                <a:extLst>
                  <a:ext uri="{FF2B5EF4-FFF2-40B4-BE49-F238E27FC236}">
                    <a16:creationId xmlns:a16="http://schemas.microsoft.com/office/drawing/2014/main" id="{812E8FC5-40B8-3CAF-0A18-D55027F1C72D}"/>
                  </a:ext>
                </a:extLst>
              </p:cNvPr>
              <p:cNvGrpSpPr/>
              <p:nvPr/>
            </p:nvGrpSpPr>
            <p:grpSpPr>
              <a:xfrm>
                <a:off x="3870324" y="1970165"/>
                <a:ext cx="2519595" cy="3357100"/>
                <a:chOff x="3870324" y="1970165"/>
                <a:chExt cx="2519595" cy="3357100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E25E2DE-0DBD-D02C-A6D1-5393DFFBA6CF}"/>
                    </a:ext>
                  </a:extLst>
                </p:cNvPr>
                <p:cNvGrpSpPr/>
                <p:nvPr/>
              </p:nvGrpSpPr>
              <p:grpSpPr>
                <a:xfrm>
                  <a:off x="3870324" y="2810029"/>
                  <a:ext cx="1679729" cy="841042"/>
                  <a:chOff x="3043010" y="2810029"/>
                  <a:chExt cx="1679729" cy="841042"/>
                </a:xfrm>
              </p:grpSpPr>
              <p:sp>
                <p:nvSpPr>
                  <p:cNvPr id="9" name="Freeform: Shape 8">
                    <a:extLst>
                      <a:ext uri="{FF2B5EF4-FFF2-40B4-BE49-F238E27FC236}">
                        <a16:creationId xmlns:a16="http://schemas.microsoft.com/office/drawing/2014/main" id="{E3C2249F-602C-5800-0374-7E46F4A7E3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43010" y="2810029"/>
                    <a:ext cx="1679729" cy="841042"/>
                  </a:xfrm>
                  <a:custGeom>
                    <a:avLst/>
                    <a:gdLst>
                      <a:gd name="T0" fmla="*/ 713 w 1426"/>
                      <a:gd name="T1" fmla="*/ 714 h 714"/>
                      <a:gd name="T2" fmla="*/ 0 w 1426"/>
                      <a:gd name="T3" fmla="*/ 714 h 714"/>
                      <a:gd name="T4" fmla="*/ 713 w 1426"/>
                      <a:gd name="T5" fmla="*/ 0 h 714"/>
                      <a:gd name="T6" fmla="*/ 1426 w 1426"/>
                      <a:gd name="T7" fmla="*/ 0 h 714"/>
                      <a:gd name="T8" fmla="*/ 713 w 1426"/>
                      <a:gd name="T9" fmla="*/ 714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26" h="714">
                        <a:moveTo>
                          <a:pt x="713" y="714"/>
                        </a:moveTo>
                        <a:lnTo>
                          <a:pt x="0" y="714"/>
                        </a:lnTo>
                        <a:lnTo>
                          <a:pt x="713" y="0"/>
                        </a:lnTo>
                        <a:lnTo>
                          <a:pt x="1426" y="0"/>
                        </a:lnTo>
                        <a:lnTo>
                          <a:pt x="713" y="714"/>
                        </a:lnTo>
                        <a:close/>
                      </a:path>
                    </a:pathLst>
                  </a:custGeom>
                  <a:solidFill>
                    <a:srgbClr val="FF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1C48687B-30C8-2AAC-3AEB-8D79BEBB3051}"/>
                      </a:ext>
                    </a:extLst>
                  </p:cNvPr>
                  <p:cNvSpPr/>
                  <p:nvPr/>
                </p:nvSpPr>
                <p:spPr>
                  <a:xfrm>
                    <a:off x="3753088" y="3071370"/>
                    <a:ext cx="259575" cy="316005"/>
                  </a:xfrm>
                  <a:custGeom>
                    <a:avLst/>
                    <a:gdLst>
                      <a:gd name="connsiteX0" fmla="*/ 284197 w 438150"/>
                      <a:gd name="connsiteY0" fmla="*/ 621 h 533400"/>
                      <a:gd name="connsiteX1" fmla="*/ 310867 w 438150"/>
                      <a:gd name="connsiteY1" fmla="*/ 12051 h 533400"/>
                      <a:gd name="connsiteX2" fmla="*/ 310867 w 438150"/>
                      <a:gd name="connsiteY2" fmla="*/ 12051 h 533400"/>
                      <a:gd name="connsiteX3" fmla="*/ 427072 w 438150"/>
                      <a:gd name="connsiteY3" fmla="*/ 128256 h 533400"/>
                      <a:gd name="connsiteX4" fmla="*/ 438502 w 438150"/>
                      <a:gd name="connsiteY4" fmla="*/ 154926 h 533400"/>
                      <a:gd name="connsiteX5" fmla="*/ 438502 w 438150"/>
                      <a:gd name="connsiteY5" fmla="*/ 154926 h 533400"/>
                      <a:gd name="connsiteX6" fmla="*/ 438502 w 438150"/>
                      <a:gd name="connsiteY6" fmla="*/ 495921 h 533400"/>
                      <a:gd name="connsiteX7" fmla="*/ 400402 w 438150"/>
                      <a:gd name="connsiteY7" fmla="*/ 534021 h 533400"/>
                      <a:gd name="connsiteX8" fmla="*/ 400402 w 438150"/>
                      <a:gd name="connsiteY8" fmla="*/ 534021 h 533400"/>
                      <a:gd name="connsiteX9" fmla="*/ 38452 w 438150"/>
                      <a:gd name="connsiteY9" fmla="*/ 534021 h 533400"/>
                      <a:gd name="connsiteX10" fmla="*/ 352 w 438150"/>
                      <a:gd name="connsiteY10" fmla="*/ 495921 h 533400"/>
                      <a:gd name="connsiteX11" fmla="*/ 352 w 438150"/>
                      <a:gd name="connsiteY11" fmla="*/ 495921 h 533400"/>
                      <a:gd name="connsiteX12" fmla="*/ 352 w 438150"/>
                      <a:gd name="connsiteY12" fmla="*/ 38721 h 533400"/>
                      <a:gd name="connsiteX13" fmla="*/ 38452 w 438150"/>
                      <a:gd name="connsiteY13" fmla="*/ 621 h 533400"/>
                      <a:gd name="connsiteX14" fmla="*/ 38452 w 438150"/>
                      <a:gd name="connsiteY14" fmla="*/ 621 h 533400"/>
                      <a:gd name="connsiteX15" fmla="*/ 284197 w 438150"/>
                      <a:gd name="connsiteY15" fmla="*/ 621 h 533400"/>
                      <a:gd name="connsiteX16" fmla="*/ 284197 w 438150"/>
                      <a:gd name="connsiteY16" fmla="*/ 19671 h 533400"/>
                      <a:gd name="connsiteX17" fmla="*/ 38452 w 438150"/>
                      <a:gd name="connsiteY17" fmla="*/ 19671 h 533400"/>
                      <a:gd name="connsiteX18" fmla="*/ 19402 w 438150"/>
                      <a:gd name="connsiteY18" fmla="*/ 38721 h 533400"/>
                      <a:gd name="connsiteX19" fmla="*/ 19402 w 438150"/>
                      <a:gd name="connsiteY19" fmla="*/ 38721 h 533400"/>
                      <a:gd name="connsiteX20" fmla="*/ 19402 w 438150"/>
                      <a:gd name="connsiteY20" fmla="*/ 495921 h 533400"/>
                      <a:gd name="connsiteX21" fmla="*/ 38452 w 438150"/>
                      <a:gd name="connsiteY21" fmla="*/ 514971 h 533400"/>
                      <a:gd name="connsiteX22" fmla="*/ 38452 w 438150"/>
                      <a:gd name="connsiteY22" fmla="*/ 514971 h 533400"/>
                      <a:gd name="connsiteX23" fmla="*/ 400402 w 438150"/>
                      <a:gd name="connsiteY23" fmla="*/ 514971 h 533400"/>
                      <a:gd name="connsiteX24" fmla="*/ 419452 w 438150"/>
                      <a:gd name="connsiteY24" fmla="*/ 495921 h 533400"/>
                      <a:gd name="connsiteX25" fmla="*/ 419452 w 438150"/>
                      <a:gd name="connsiteY25" fmla="*/ 495921 h 533400"/>
                      <a:gd name="connsiteX26" fmla="*/ 419452 w 438150"/>
                      <a:gd name="connsiteY26" fmla="*/ 154926 h 533400"/>
                      <a:gd name="connsiteX27" fmla="*/ 419452 w 438150"/>
                      <a:gd name="connsiteY27" fmla="*/ 153021 h 533400"/>
                      <a:gd name="connsiteX28" fmla="*/ 314677 w 438150"/>
                      <a:gd name="connsiteY28" fmla="*/ 153021 h 533400"/>
                      <a:gd name="connsiteX29" fmla="*/ 286102 w 438150"/>
                      <a:gd name="connsiteY29" fmla="*/ 126351 h 533400"/>
                      <a:gd name="connsiteX30" fmla="*/ 286102 w 438150"/>
                      <a:gd name="connsiteY30" fmla="*/ 124446 h 533400"/>
                      <a:gd name="connsiteX31" fmla="*/ 286102 w 438150"/>
                      <a:gd name="connsiteY31" fmla="*/ 19671 h 533400"/>
                      <a:gd name="connsiteX32" fmla="*/ 284197 w 438150"/>
                      <a:gd name="connsiteY32" fmla="*/ 19671 h 533400"/>
                      <a:gd name="connsiteX33" fmla="*/ 284197 w 438150"/>
                      <a:gd name="connsiteY33" fmla="*/ 19671 h 533400"/>
                      <a:gd name="connsiteX34" fmla="*/ 248002 w 438150"/>
                      <a:gd name="connsiteY34" fmla="*/ 200646 h 533400"/>
                      <a:gd name="connsiteX35" fmla="*/ 305152 w 438150"/>
                      <a:gd name="connsiteY35" fmla="*/ 257796 h 533400"/>
                      <a:gd name="connsiteX36" fmla="*/ 248002 w 438150"/>
                      <a:gd name="connsiteY36" fmla="*/ 314946 h 533400"/>
                      <a:gd name="connsiteX37" fmla="*/ 248002 w 438150"/>
                      <a:gd name="connsiteY37" fmla="*/ 314946 h 533400"/>
                      <a:gd name="connsiteX38" fmla="*/ 171802 w 438150"/>
                      <a:gd name="connsiteY38" fmla="*/ 314946 h 533400"/>
                      <a:gd name="connsiteX39" fmla="*/ 171802 w 438150"/>
                      <a:gd name="connsiteY39" fmla="*/ 410196 h 533400"/>
                      <a:gd name="connsiteX40" fmla="*/ 152752 w 438150"/>
                      <a:gd name="connsiteY40" fmla="*/ 410196 h 533400"/>
                      <a:gd name="connsiteX41" fmla="*/ 152752 w 438150"/>
                      <a:gd name="connsiteY41" fmla="*/ 200646 h 533400"/>
                      <a:gd name="connsiteX42" fmla="*/ 248002 w 438150"/>
                      <a:gd name="connsiteY42" fmla="*/ 200646 h 533400"/>
                      <a:gd name="connsiteX43" fmla="*/ 248002 w 438150"/>
                      <a:gd name="connsiteY43" fmla="*/ 219696 h 533400"/>
                      <a:gd name="connsiteX44" fmla="*/ 171802 w 438150"/>
                      <a:gd name="connsiteY44" fmla="*/ 219696 h 533400"/>
                      <a:gd name="connsiteX45" fmla="*/ 171802 w 438150"/>
                      <a:gd name="connsiteY45" fmla="*/ 295896 h 533400"/>
                      <a:gd name="connsiteX46" fmla="*/ 248002 w 438150"/>
                      <a:gd name="connsiteY46" fmla="*/ 295896 h 533400"/>
                      <a:gd name="connsiteX47" fmla="*/ 286102 w 438150"/>
                      <a:gd name="connsiteY47" fmla="*/ 257796 h 533400"/>
                      <a:gd name="connsiteX48" fmla="*/ 248002 w 438150"/>
                      <a:gd name="connsiteY48" fmla="*/ 219696 h 533400"/>
                      <a:gd name="connsiteX49" fmla="*/ 248002 w 438150"/>
                      <a:gd name="connsiteY49" fmla="*/ 219696 h 533400"/>
                      <a:gd name="connsiteX50" fmla="*/ 305152 w 438150"/>
                      <a:gd name="connsiteY50" fmla="*/ 33006 h 533400"/>
                      <a:gd name="connsiteX51" fmla="*/ 305152 w 438150"/>
                      <a:gd name="connsiteY51" fmla="*/ 124446 h 533400"/>
                      <a:gd name="connsiteX52" fmla="*/ 313724 w 438150"/>
                      <a:gd name="connsiteY52" fmla="*/ 133971 h 533400"/>
                      <a:gd name="connsiteX53" fmla="*/ 314677 w 438150"/>
                      <a:gd name="connsiteY53" fmla="*/ 133971 h 533400"/>
                      <a:gd name="connsiteX54" fmla="*/ 406117 w 438150"/>
                      <a:gd name="connsiteY54" fmla="*/ 133971 h 533400"/>
                      <a:gd name="connsiteX55" fmla="*/ 305152 w 438150"/>
                      <a:gd name="connsiteY55" fmla="*/ 33006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438150" h="533400">
                        <a:moveTo>
                          <a:pt x="284197" y="621"/>
                        </a:moveTo>
                        <a:cubicBezTo>
                          <a:pt x="294674" y="621"/>
                          <a:pt x="304199" y="4431"/>
                          <a:pt x="310867" y="12051"/>
                        </a:cubicBezTo>
                        <a:lnTo>
                          <a:pt x="310867" y="12051"/>
                        </a:lnTo>
                        <a:lnTo>
                          <a:pt x="427072" y="128256"/>
                        </a:lnTo>
                        <a:cubicBezTo>
                          <a:pt x="434692" y="135876"/>
                          <a:pt x="438502" y="145401"/>
                          <a:pt x="438502" y="154926"/>
                        </a:cubicBezTo>
                        <a:lnTo>
                          <a:pt x="438502" y="154926"/>
                        </a:lnTo>
                        <a:lnTo>
                          <a:pt x="438502" y="495921"/>
                        </a:lnTo>
                        <a:cubicBezTo>
                          <a:pt x="438502" y="516876"/>
                          <a:pt x="421357" y="534021"/>
                          <a:pt x="400402" y="534021"/>
                        </a:cubicBezTo>
                        <a:lnTo>
                          <a:pt x="400402" y="534021"/>
                        </a:lnTo>
                        <a:lnTo>
                          <a:pt x="38452" y="534021"/>
                        </a:lnTo>
                        <a:cubicBezTo>
                          <a:pt x="17497" y="534021"/>
                          <a:pt x="352" y="516876"/>
                          <a:pt x="352" y="495921"/>
                        </a:cubicBezTo>
                        <a:lnTo>
                          <a:pt x="352" y="495921"/>
                        </a:lnTo>
                        <a:lnTo>
                          <a:pt x="352" y="38721"/>
                        </a:lnTo>
                        <a:cubicBezTo>
                          <a:pt x="352" y="17766"/>
                          <a:pt x="17497" y="621"/>
                          <a:pt x="38452" y="621"/>
                        </a:cubicBezTo>
                        <a:lnTo>
                          <a:pt x="38452" y="621"/>
                        </a:lnTo>
                        <a:lnTo>
                          <a:pt x="284197" y="621"/>
                        </a:lnTo>
                        <a:close/>
                        <a:moveTo>
                          <a:pt x="284197" y="19671"/>
                        </a:moveTo>
                        <a:lnTo>
                          <a:pt x="38452" y="19671"/>
                        </a:lnTo>
                        <a:cubicBezTo>
                          <a:pt x="27974" y="19671"/>
                          <a:pt x="19402" y="28244"/>
                          <a:pt x="19402" y="38721"/>
                        </a:cubicBezTo>
                        <a:lnTo>
                          <a:pt x="19402" y="38721"/>
                        </a:lnTo>
                        <a:lnTo>
                          <a:pt x="19402" y="495921"/>
                        </a:lnTo>
                        <a:cubicBezTo>
                          <a:pt x="19402" y="506399"/>
                          <a:pt x="27974" y="514971"/>
                          <a:pt x="38452" y="514971"/>
                        </a:cubicBezTo>
                        <a:lnTo>
                          <a:pt x="38452" y="514971"/>
                        </a:lnTo>
                        <a:lnTo>
                          <a:pt x="400402" y="514971"/>
                        </a:lnTo>
                        <a:cubicBezTo>
                          <a:pt x="410880" y="514971"/>
                          <a:pt x="419452" y="506399"/>
                          <a:pt x="419452" y="495921"/>
                        </a:cubicBezTo>
                        <a:lnTo>
                          <a:pt x="419452" y="495921"/>
                        </a:lnTo>
                        <a:lnTo>
                          <a:pt x="419452" y="154926"/>
                        </a:lnTo>
                        <a:cubicBezTo>
                          <a:pt x="419452" y="153974"/>
                          <a:pt x="419452" y="153021"/>
                          <a:pt x="419452" y="153021"/>
                        </a:cubicBezTo>
                        <a:lnTo>
                          <a:pt x="314677" y="153021"/>
                        </a:lnTo>
                        <a:cubicBezTo>
                          <a:pt x="299437" y="153021"/>
                          <a:pt x="287055" y="141591"/>
                          <a:pt x="286102" y="126351"/>
                        </a:cubicBezTo>
                        <a:lnTo>
                          <a:pt x="286102" y="124446"/>
                        </a:lnTo>
                        <a:lnTo>
                          <a:pt x="286102" y="19671"/>
                        </a:lnTo>
                        <a:cubicBezTo>
                          <a:pt x="285149" y="19671"/>
                          <a:pt x="284197" y="19671"/>
                          <a:pt x="284197" y="19671"/>
                        </a:cubicBezTo>
                        <a:lnTo>
                          <a:pt x="284197" y="19671"/>
                        </a:lnTo>
                        <a:close/>
                        <a:moveTo>
                          <a:pt x="248002" y="200646"/>
                        </a:moveTo>
                        <a:cubicBezTo>
                          <a:pt x="279434" y="200646"/>
                          <a:pt x="305152" y="226364"/>
                          <a:pt x="305152" y="257796"/>
                        </a:cubicBezTo>
                        <a:cubicBezTo>
                          <a:pt x="305152" y="289229"/>
                          <a:pt x="279434" y="314946"/>
                          <a:pt x="248002" y="314946"/>
                        </a:cubicBezTo>
                        <a:lnTo>
                          <a:pt x="248002" y="314946"/>
                        </a:lnTo>
                        <a:lnTo>
                          <a:pt x="171802" y="314946"/>
                        </a:lnTo>
                        <a:lnTo>
                          <a:pt x="171802" y="410196"/>
                        </a:lnTo>
                        <a:lnTo>
                          <a:pt x="152752" y="410196"/>
                        </a:lnTo>
                        <a:lnTo>
                          <a:pt x="152752" y="200646"/>
                        </a:lnTo>
                        <a:lnTo>
                          <a:pt x="248002" y="200646"/>
                        </a:lnTo>
                        <a:close/>
                        <a:moveTo>
                          <a:pt x="248002" y="219696"/>
                        </a:moveTo>
                        <a:lnTo>
                          <a:pt x="171802" y="219696"/>
                        </a:lnTo>
                        <a:lnTo>
                          <a:pt x="171802" y="295896"/>
                        </a:lnTo>
                        <a:lnTo>
                          <a:pt x="248002" y="295896"/>
                        </a:lnTo>
                        <a:cubicBezTo>
                          <a:pt x="268957" y="295896"/>
                          <a:pt x="286102" y="278751"/>
                          <a:pt x="286102" y="257796"/>
                        </a:cubicBezTo>
                        <a:cubicBezTo>
                          <a:pt x="286102" y="236841"/>
                          <a:pt x="268957" y="219696"/>
                          <a:pt x="248002" y="219696"/>
                        </a:cubicBezTo>
                        <a:lnTo>
                          <a:pt x="248002" y="219696"/>
                        </a:lnTo>
                        <a:close/>
                        <a:moveTo>
                          <a:pt x="305152" y="33006"/>
                        </a:moveTo>
                        <a:lnTo>
                          <a:pt x="305152" y="124446"/>
                        </a:lnTo>
                        <a:cubicBezTo>
                          <a:pt x="305152" y="129209"/>
                          <a:pt x="308962" y="133019"/>
                          <a:pt x="313724" y="133971"/>
                        </a:cubicBezTo>
                        <a:lnTo>
                          <a:pt x="314677" y="133971"/>
                        </a:lnTo>
                        <a:lnTo>
                          <a:pt x="406117" y="133971"/>
                        </a:lnTo>
                        <a:lnTo>
                          <a:pt x="305152" y="3300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E62481C6-87BE-B632-CD7D-0B217BBC2B91}"/>
                    </a:ext>
                  </a:extLst>
                </p:cNvPr>
                <p:cNvGrpSpPr/>
                <p:nvPr/>
              </p:nvGrpSpPr>
              <p:grpSpPr>
                <a:xfrm>
                  <a:off x="4710190" y="1970165"/>
                  <a:ext cx="1679729" cy="841042"/>
                  <a:chOff x="3882876" y="1970165"/>
                  <a:chExt cx="1679729" cy="841042"/>
                </a:xfrm>
              </p:grpSpPr>
              <p:sp>
                <p:nvSpPr>
                  <p:cNvPr id="7" name="Freeform: Shape 6">
                    <a:extLst>
                      <a:ext uri="{FF2B5EF4-FFF2-40B4-BE49-F238E27FC236}">
                        <a16:creationId xmlns:a16="http://schemas.microsoft.com/office/drawing/2014/main" id="{B9BAECCF-4375-9718-9689-205A6848E34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2876" y="1970165"/>
                    <a:ext cx="1679729" cy="841042"/>
                  </a:xfrm>
                  <a:custGeom>
                    <a:avLst/>
                    <a:gdLst>
                      <a:gd name="T0" fmla="*/ 713 w 1426"/>
                      <a:gd name="T1" fmla="*/ 714 h 714"/>
                      <a:gd name="T2" fmla="*/ 0 w 1426"/>
                      <a:gd name="T3" fmla="*/ 714 h 714"/>
                      <a:gd name="T4" fmla="*/ 713 w 1426"/>
                      <a:gd name="T5" fmla="*/ 0 h 714"/>
                      <a:gd name="T6" fmla="*/ 1426 w 1426"/>
                      <a:gd name="T7" fmla="*/ 0 h 714"/>
                      <a:gd name="T8" fmla="*/ 713 w 1426"/>
                      <a:gd name="T9" fmla="*/ 714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26" h="714">
                        <a:moveTo>
                          <a:pt x="713" y="714"/>
                        </a:moveTo>
                        <a:lnTo>
                          <a:pt x="0" y="714"/>
                        </a:lnTo>
                        <a:lnTo>
                          <a:pt x="713" y="0"/>
                        </a:lnTo>
                        <a:lnTo>
                          <a:pt x="1426" y="0"/>
                        </a:lnTo>
                        <a:lnTo>
                          <a:pt x="713" y="714"/>
                        </a:lnTo>
                        <a:close/>
                      </a:path>
                    </a:pathLst>
                  </a:custGeom>
                  <a:solidFill>
                    <a:schemeClr val="tx2">
                      <a:alpha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CDBF1F82-D36A-5D94-E773-A9E857B060F1}"/>
                      </a:ext>
                    </a:extLst>
                  </p:cNvPr>
                  <p:cNvSpPr/>
                  <p:nvPr/>
                </p:nvSpPr>
                <p:spPr>
                  <a:xfrm>
                    <a:off x="4576024" y="2232684"/>
                    <a:ext cx="293433" cy="316005"/>
                  </a:xfrm>
                  <a:custGeom>
                    <a:avLst/>
                    <a:gdLst>
                      <a:gd name="connsiteX0" fmla="*/ 362430 w 495300"/>
                      <a:gd name="connsiteY0" fmla="*/ 621 h 533400"/>
                      <a:gd name="connsiteX1" fmla="*/ 400530 w 495300"/>
                      <a:gd name="connsiteY1" fmla="*/ 38721 h 533400"/>
                      <a:gd name="connsiteX2" fmla="*/ 400530 w 495300"/>
                      <a:gd name="connsiteY2" fmla="*/ 38721 h 533400"/>
                      <a:gd name="connsiteX3" fmla="*/ 400530 w 495300"/>
                      <a:gd name="connsiteY3" fmla="*/ 124446 h 533400"/>
                      <a:gd name="connsiteX4" fmla="*/ 362430 w 495300"/>
                      <a:gd name="connsiteY4" fmla="*/ 162546 h 533400"/>
                      <a:gd name="connsiteX5" fmla="*/ 362430 w 495300"/>
                      <a:gd name="connsiteY5" fmla="*/ 162546 h 533400"/>
                      <a:gd name="connsiteX6" fmla="*/ 257655 w 495300"/>
                      <a:gd name="connsiteY6" fmla="*/ 162546 h 533400"/>
                      <a:gd name="connsiteX7" fmla="*/ 257655 w 495300"/>
                      <a:gd name="connsiteY7" fmla="*/ 295896 h 533400"/>
                      <a:gd name="connsiteX8" fmla="*/ 419580 w 495300"/>
                      <a:gd name="connsiteY8" fmla="*/ 295896 h 533400"/>
                      <a:gd name="connsiteX9" fmla="*/ 457680 w 495300"/>
                      <a:gd name="connsiteY9" fmla="*/ 332091 h 533400"/>
                      <a:gd name="connsiteX10" fmla="*/ 457680 w 495300"/>
                      <a:gd name="connsiteY10" fmla="*/ 333996 h 533400"/>
                      <a:gd name="connsiteX11" fmla="*/ 457680 w 495300"/>
                      <a:gd name="connsiteY11" fmla="*/ 438771 h 533400"/>
                      <a:gd name="connsiteX12" fmla="*/ 467205 w 495300"/>
                      <a:gd name="connsiteY12" fmla="*/ 438771 h 533400"/>
                      <a:gd name="connsiteX13" fmla="*/ 495780 w 495300"/>
                      <a:gd name="connsiteY13" fmla="*/ 465441 h 533400"/>
                      <a:gd name="connsiteX14" fmla="*/ 495780 w 495300"/>
                      <a:gd name="connsiteY14" fmla="*/ 467346 h 533400"/>
                      <a:gd name="connsiteX15" fmla="*/ 495780 w 495300"/>
                      <a:gd name="connsiteY15" fmla="*/ 505446 h 533400"/>
                      <a:gd name="connsiteX16" fmla="*/ 467205 w 495300"/>
                      <a:gd name="connsiteY16" fmla="*/ 534021 h 533400"/>
                      <a:gd name="connsiteX17" fmla="*/ 467205 w 495300"/>
                      <a:gd name="connsiteY17" fmla="*/ 534021 h 533400"/>
                      <a:gd name="connsiteX18" fmla="*/ 429105 w 495300"/>
                      <a:gd name="connsiteY18" fmla="*/ 534021 h 533400"/>
                      <a:gd name="connsiteX19" fmla="*/ 400530 w 495300"/>
                      <a:gd name="connsiteY19" fmla="*/ 505446 h 533400"/>
                      <a:gd name="connsiteX20" fmla="*/ 400530 w 495300"/>
                      <a:gd name="connsiteY20" fmla="*/ 505446 h 533400"/>
                      <a:gd name="connsiteX21" fmla="*/ 400530 w 495300"/>
                      <a:gd name="connsiteY21" fmla="*/ 467346 h 533400"/>
                      <a:gd name="connsiteX22" fmla="*/ 429105 w 495300"/>
                      <a:gd name="connsiteY22" fmla="*/ 438771 h 533400"/>
                      <a:gd name="connsiteX23" fmla="*/ 429105 w 495300"/>
                      <a:gd name="connsiteY23" fmla="*/ 438771 h 533400"/>
                      <a:gd name="connsiteX24" fmla="*/ 438630 w 495300"/>
                      <a:gd name="connsiteY24" fmla="*/ 438771 h 533400"/>
                      <a:gd name="connsiteX25" fmla="*/ 438630 w 495300"/>
                      <a:gd name="connsiteY25" fmla="*/ 333996 h 533400"/>
                      <a:gd name="connsiteX26" fmla="*/ 420533 w 495300"/>
                      <a:gd name="connsiteY26" fmla="*/ 314946 h 533400"/>
                      <a:gd name="connsiteX27" fmla="*/ 419580 w 495300"/>
                      <a:gd name="connsiteY27" fmla="*/ 314946 h 533400"/>
                      <a:gd name="connsiteX28" fmla="*/ 257655 w 495300"/>
                      <a:gd name="connsiteY28" fmla="*/ 314946 h 533400"/>
                      <a:gd name="connsiteX29" fmla="*/ 257655 w 495300"/>
                      <a:gd name="connsiteY29" fmla="*/ 438771 h 533400"/>
                      <a:gd name="connsiteX30" fmla="*/ 267180 w 495300"/>
                      <a:gd name="connsiteY30" fmla="*/ 438771 h 533400"/>
                      <a:gd name="connsiteX31" fmla="*/ 295755 w 495300"/>
                      <a:gd name="connsiteY31" fmla="*/ 465441 h 533400"/>
                      <a:gd name="connsiteX32" fmla="*/ 295755 w 495300"/>
                      <a:gd name="connsiteY32" fmla="*/ 467346 h 533400"/>
                      <a:gd name="connsiteX33" fmla="*/ 295755 w 495300"/>
                      <a:gd name="connsiteY33" fmla="*/ 505446 h 533400"/>
                      <a:gd name="connsiteX34" fmla="*/ 267180 w 495300"/>
                      <a:gd name="connsiteY34" fmla="*/ 534021 h 533400"/>
                      <a:gd name="connsiteX35" fmla="*/ 267180 w 495300"/>
                      <a:gd name="connsiteY35" fmla="*/ 534021 h 533400"/>
                      <a:gd name="connsiteX36" fmla="*/ 229080 w 495300"/>
                      <a:gd name="connsiteY36" fmla="*/ 534021 h 533400"/>
                      <a:gd name="connsiteX37" fmla="*/ 200505 w 495300"/>
                      <a:gd name="connsiteY37" fmla="*/ 505446 h 533400"/>
                      <a:gd name="connsiteX38" fmla="*/ 200505 w 495300"/>
                      <a:gd name="connsiteY38" fmla="*/ 505446 h 533400"/>
                      <a:gd name="connsiteX39" fmla="*/ 200505 w 495300"/>
                      <a:gd name="connsiteY39" fmla="*/ 467346 h 533400"/>
                      <a:gd name="connsiteX40" fmla="*/ 229080 w 495300"/>
                      <a:gd name="connsiteY40" fmla="*/ 438771 h 533400"/>
                      <a:gd name="connsiteX41" fmla="*/ 229080 w 495300"/>
                      <a:gd name="connsiteY41" fmla="*/ 438771 h 533400"/>
                      <a:gd name="connsiteX42" fmla="*/ 238605 w 495300"/>
                      <a:gd name="connsiteY42" fmla="*/ 438771 h 533400"/>
                      <a:gd name="connsiteX43" fmla="*/ 238605 w 495300"/>
                      <a:gd name="connsiteY43" fmla="*/ 314946 h 533400"/>
                      <a:gd name="connsiteX44" fmla="*/ 76680 w 495300"/>
                      <a:gd name="connsiteY44" fmla="*/ 314946 h 533400"/>
                      <a:gd name="connsiteX45" fmla="*/ 57630 w 495300"/>
                      <a:gd name="connsiteY45" fmla="*/ 333044 h 533400"/>
                      <a:gd name="connsiteX46" fmla="*/ 57630 w 495300"/>
                      <a:gd name="connsiteY46" fmla="*/ 333996 h 533400"/>
                      <a:gd name="connsiteX47" fmla="*/ 57630 w 495300"/>
                      <a:gd name="connsiteY47" fmla="*/ 438771 h 533400"/>
                      <a:gd name="connsiteX48" fmla="*/ 67155 w 495300"/>
                      <a:gd name="connsiteY48" fmla="*/ 438771 h 533400"/>
                      <a:gd name="connsiteX49" fmla="*/ 95730 w 495300"/>
                      <a:gd name="connsiteY49" fmla="*/ 465441 h 533400"/>
                      <a:gd name="connsiteX50" fmla="*/ 95730 w 495300"/>
                      <a:gd name="connsiteY50" fmla="*/ 467346 h 533400"/>
                      <a:gd name="connsiteX51" fmla="*/ 95730 w 495300"/>
                      <a:gd name="connsiteY51" fmla="*/ 505446 h 533400"/>
                      <a:gd name="connsiteX52" fmla="*/ 67155 w 495300"/>
                      <a:gd name="connsiteY52" fmla="*/ 534021 h 533400"/>
                      <a:gd name="connsiteX53" fmla="*/ 67155 w 495300"/>
                      <a:gd name="connsiteY53" fmla="*/ 534021 h 533400"/>
                      <a:gd name="connsiteX54" fmla="*/ 29055 w 495300"/>
                      <a:gd name="connsiteY54" fmla="*/ 534021 h 533400"/>
                      <a:gd name="connsiteX55" fmla="*/ 480 w 495300"/>
                      <a:gd name="connsiteY55" fmla="*/ 505446 h 533400"/>
                      <a:gd name="connsiteX56" fmla="*/ 480 w 495300"/>
                      <a:gd name="connsiteY56" fmla="*/ 505446 h 533400"/>
                      <a:gd name="connsiteX57" fmla="*/ 480 w 495300"/>
                      <a:gd name="connsiteY57" fmla="*/ 467346 h 533400"/>
                      <a:gd name="connsiteX58" fmla="*/ 29055 w 495300"/>
                      <a:gd name="connsiteY58" fmla="*/ 438771 h 533400"/>
                      <a:gd name="connsiteX59" fmla="*/ 29055 w 495300"/>
                      <a:gd name="connsiteY59" fmla="*/ 438771 h 533400"/>
                      <a:gd name="connsiteX60" fmla="*/ 38580 w 495300"/>
                      <a:gd name="connsiteY60" fmla="*/ 438771 h 533400"/>
                      <a:gd name="connsiteX61" fmla="*/ 38580 w 495300"/>
                      <a:gd name="connsiteY61" fmla="*/ 333996 h 533400"/>
                      <a:gd name="connsiteX62" fmla="*/ 74775 w 495300"/>
                      <a:gd name="connsiteY62" fmla="*/ 295896 h 533400"/>
                      <a:gd name="connsiteX63" fmla="*/ 76680 w 495300"/>
                      <a:gd name="connsiteY63" fmla="*/ 295896 h 533400"/>
                      <a:gd name="connsiteX64" fmla="*/ 238605 w 495300"/>
                      <a:gd name="connsiteY64" fmla="*/ 295896 h 533400"/>
                      <a:gd name="connsiteX65" fmla="*/ 238605 w 495300"/>
                      <a:gd name="connsiteY65" fmla="*/ 162546 h 533400"/>
                      <a:gd name="connsiteX66" fmla="*/ 133830 w 495300"/>
                      <a:gd name="connsiteY66" fmla="*/ 162546 h 533400"/>
                      <a:gd name="connsiteX67" fmla="*/ 95730 w 495300"/>
                      <a:gd name="connsiteY67" fmla="*/ 126351 h 533400"/>
                      <a:gd name="connsiteX68" fmla="*/ 95730 w 495300"/>
                      <a:gd name="connsiteY68" fmla="*/ 124446 h 533400"/>
                      <a:gd name="connsiteX69" fmla="*/ 95730 w 495300"/>
                      <a:gd name="connsiteY69" fmla="*/ 38721 h 533400"/>
                      <a:gd name="connsiteX70" fmla="*/ 133830 w 495300"/>
                      <a:gd name="connsiteY70" fmla="*/ 621 h 533400"/>
                      <a:gd name="connsiteX71" fmla="*/ 133830 w 495300"/>
                      <a:gd name="connsiteY71" fmla="*/ 621 h 533400"/>
                      <a:gd name="connsiteX72" fmla="*/ 362430 w 495300"/>
                      <a:gd name="connsiteY72" fmla="*/ 621 h 533400"/>
                      <a:gd name="connsiteX73" fmla="*/ 67155 w 495300"/>
                      <a:gd name="connsiteY73" fmla="*/ 457821 h 533400"/>
                      <a:gd name="connsiteX74" fmla="*/ 29055 w 495300"/>
                      <a:gd name="connsiteY74" fmla="*/ 457821 h 533400"/>
                      <a:gd name="connsiteX75" fmla="*/ 19530 w 495300"/>
                      <a:gd name="connsiteY75" fmla="*/ 467346 h 533400"/>
                      <a:gd name="connsiteX76" fmla="*/ 19530 w 495300"/>
                      <a:gd name="connsiteY76" fmla="*/ 467346 h 533400"/>
                      <a:gd name="connsiteX77" fmla="*/ 19530 w 495300"/>
                      <a:gd name="connsiteY77" fmla="*/ 505446 h 533400"/>
                      <a:gd name="connsiteX78" fmla="*/ 29055 w 495300"/>
                      <a:gd name="connsiteY78" fmla="*/ 514971 h 533400"/>
                      <a:gd name="connsiteX79" fmla="*/ 29055 w 495300"/>
                      <a:gd name="connsiteY79" fmla="*/ 514971 h 533400"/>
                      <a:gd name="connsiteX80" fmla="*/ 67155 w 495300"/>
                      <a:gd name="connsiteY80" fmla="*/ 514971 h 533400"/>
                      <a:gd name="connsiteX81" fmla="*/ 76680 w 495300"/>
                      <a:gd name="connsiteY81" fmla="*/ 505446 h 533400"/>
                      <a:gd name="connsiteX82" fmla="*/ 76680 w 495300"/>
                      <a:gd name="connsiteY82" fmla="*/ 505446 h 533400"/>
                      <a:gd name="connsiteX83" fmla="*/ 76680 w 495300"/>
                      <a:gd name="connsiteY83" fmla="*/ 467346 h 533400"/>
                      <a:gd name="connsiteX84" fmla="*/ 67155 w 495300"/>
                      <a:gd name="connsiteY84" fmla="*/ 457821 h 533400"/>
                      <a:gd name="connsiteX85" fmla="*/ 67155 w 495300"/>
                      <a:gd name="connsiteY85" fmla="*/ 457821 h 533400"/>
                      <a:gd name="connsiteX86" fmla="*/ 267180 w 495300"/>
                      <a:gd name="connsiteY86" fmla="*/ 457821 h 533400"/>
                      <a:gd name="connsiteX87" fmla="*/ 229080 w 495300"/>
                      <a:gd name="connsiteY87" fmla="*/ 457821 h 533400"/>
                      <a:gd name="connsiteX88" fmla="*/ 219555 w 495300"/>
                      <a:gd name="connsiteY88" fmla="*/ 467346 h 533400"/>
                      <a:gd name="connsiteX89" fmla="*/ 219555 w 495300"/>
                      <a:gd name="connsiteY89" fmla="*/ 467346 h 533400"/>
                      <a:gd name="connsiteX90" fmla="*/ 219555 w 495300"/>
                      <a:gd name="connsiteY90" fmla="*/ 505446 h 533400"/>
                      <a:gd name="connsiteX91" fmla="*/ 229080 w 495300"/>
                      <a:gd name="connsiteY91" fmla="*/ 514971 h 533400"/>
                      <a:gd name="connsiteX92" fmla="*/ 229080 w 495300"/>
                      <a:gd name="connsiteY92" fmla="*/ 514971 h 533400"/>
                      <a:gd name="connsiteX93" fmla="*/ 267180 w 495300"/>
                      <a:gd name="connsiteY93" fmla="*/ 514971 h 533400"/>
                      <a:gd name="connsiteX94" fmla="*/ 276705 w 495300"/>
                      <a:gd name="connsiteY94" fmla="*/ 505446 h 533400"/>
                      <a:gd name="connsiteX95" fmla="*/ 276705 w 495300"/>
                      <a:gd name="connsiteY95" fmla="*/ 505446 h 533400"/>
                      <a:gd name="connsiteX96" fmla="*/ 276705 w 495300"/>
                      <a:gd name="connsiteY96" fmla="*/ 467346 h 533400"/>
                      <a:gd name="connsiteX97" fmla="*/ 267180 w 495300"/>
                      <a:gd name="connsiteY97" fmla="*/ 457821 h 533400"/>
                      <a:gd name="connsiteX98" fmla="*/ 267180 w 495300"/>
                      <a:gd name="connsiteY98" fmla="*/ 457821 h 533400"/>
                      <a:gd name="connsiteX99" fmla="*/ 467205 w 495300"/>
                      <a:gd name="connsiteY99" fmla="*/ 457821 h 533400"/>
                      <a:gd name="connsiteX100" fmla="*/ 429105 w 495300"/>
                      <a:gd name="connsiteY100" fmla="*/ 457821 h 533400"/>
                      <a:gd name="connsiteX101" fmla="*/ 419580 w 495300"/>
                      <a:gd name="connsiteY101" fmla="*/ 467346 h 533400"/>
                      <a:gd name="connsiteX102" fmla="*/ 419580 w 495300"/>
                      <a:gd name="connsiteY102" fmla="*/ 467346 h 533400"/>
                      <a:gd name="connsiteX103" fmla="*/ 419580 w 495300"/>
                      <a:gd name="connsiteY103" fmla="*/ 505446 h 533400"/>
                      <a:gd name="connsiteX104" fmla="*/ 429105 w 495300"/>
                      <a:gd name="connsiteY104" fmla="*/ 514971 h 533400"/>
                      <a:gd name="connsiteX105" fmla="*/ 429105 w 495300"/>
                      <a:gd name="connsiteY105" fmla="*/ 514971 h 533400"/>
                      <a:gd name="connsiteX106" fmla="*/ 467205 w 495300"/>
                      <a:gd name="connsiteY106" fmla="*/ 514971 h 533400"/>
                      <a:gd name="connsiteX107" fmla="*/ 476730 w 495300"/>
                      <a:gd name="connsiteY107" fmla="*/ 505446 h 533400"/>
                      <a:gd name="connsiteX108" fmla="*/ 476730 w 495300"/>
                      <a:gd name="connsiteY108" fmla="*/ 505446 h 533400"/>
                      <a:gd name="connsiteX109" fmla="*/ 476730 w 495300"/>
                      <a:gd name="connsiteY109" fmla="*/ 467346 h 533400"/>
                      <a:gd name="connsiteX110" fmla="*/ 467205 w 495300"/>
                      <a:gd name="connsiteY110" fmla="*/ 457821 h 533400"/>
                      <a:gd name="connsiteX111" fmla="*/ 467205 w 495300"/>
                      <a:gd name="connsiteY111" fmla="*/ 457821 h 533400"/>
                      <a:gd name="connsiteX112" fmla="*/ 362430 w 495300"/>
                      <a:gd name="connsiteY112" fmla="*/ 19671 h 533400"/>
                      <a:gd name="connsiteX113" fmla="*/ 133830 w 495300"/>
                      <a:gd name="connsiteY113" fmla="*/ 19671 h 533400"/>
                      <a:gd name="connsiteX114" fmla="*/ 114780 w 495300"/>
                      <a:gd name="connsiteY114" fmla="*/ 38721 h 533400"/>
                      <a:gd name="connsiteX115" fmla="*/ 114780 w 495300"/>
                      <a:gd name="connsiteY115" fmla="*/ 38721 h 533400"/>
                      <a:gd name="connsiteX116" fmla="*/ 114780 w 495300"/>
                      <a:gd name="connsiteY116" fmla="*/ 124446 h 533400"/>
                      <a:gd name="connsiteX117" fmla="*/ 133830 w 495300"/>
                      <a:gd name="connsiteY117" fmla="*/ 143496 h 533400"/>
                      <a:gd name="connsiteX118" fmla="*/ 133830 w 495300"/>
                      <a:gd name="connsiteY118" fmla="*/ 143496 h 533400"/>
                      <a:gd name="connsiteX119" fmla="*/ 362430 w 495300"/>
                      <a:gd name="connsiteY119" fmla="*/ 143496 h 533400"/>
                      <a:gd name="connsiteX120" fmla="*/ 381480 w 495300"/>
                      <a:gd name="connsiteY120" fmla="*/ 124446 h 533400"/>
                      <a:gd name="connsiteX121" fmla="*/ 381480 w 495300"/>
                      <a:gd name="connsiteY121" fmla="*/ 124446 h 533400"/>
                      <a:gd name="connsiteX122" fmla="*/ 381480 w 495300"/>
                      <a:gd name="connsiteY122" fmla="*/ 38721 h 533400"/>
                      <a:gd name="connsiteX123" fmla="*/ 362430 w 495300"/>
                      <a:gd name="connsiteY123" fmla="*/ 19671 h 533400"/>
                      <a:gd name="connsiteX124" fmla="*/ 362430 w 495300"/>
                      <a:gd name="connsiteY124" fmla="*/ 19671 h 533400"/>
                      <a:gd name="connsiteX125" fmla="*/ 157643 w 495300"/>
                      <a:gd name="connsiteY125" fmla="*/ 86346 h 533400"/>
                      <a:gd name="connsiteX126" fmla="*/ 171930 w 495300"/>
                      <a:gd name="connsiteY126" fmla="*/ 100634 h 533400"/>
                      <a:gd name="connsiteX127" fmla="*/ 157643 w 495300"/>
                      <a:gd name="connsiteY127" fmla="*/ 114921 h 533400"/>
                      <a:gd name="connsiteX128" fmla="*/ 143355 w 495300"/>
                      <a:gd name="connsiteY128" fmla="*/ 100634 h 533400"/>
                      <a:gd name="connsiteX129" fmla="*/ 157643 w 495300"/>
                      <a:gd name="connsiteY129" fmla="*/ 86346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495300" h="533400">
                        <a:moveTo>
                          <a:pt x="362430" y="621"/>
                        </a:moveTo>
                        <a:cubicBezTo>
                          <a:pt x="383385" y="621"/>
                          <a:pt x="400530" y="17766"/>
                          <a:pt x="400530" y="38721"/>
                        </a:cubicBezTo>
                        <a:lnTo>
                          <a:pt x="400530" y="38721"/>
                        </a:lnTo>
                        <a:lnTo>
                          <a:pt x="400530" y="124446"/>
                        </a:lnTo>
                        <a:cubicBezTo>
                          <a:pt x="400530" y="145401"/>
                          <a:pt x="383385" y="162546"/>
                          <a:pt x="362430" y="162546"/>
                        </a:cubicBezTo>
                        <a:lnTo>
                          <a:pt x="362430" y="162546"/>
                        </a:lnTo>
                        <a:lnTo>
                          <a:pt x="257655" y="162546"/>
                        </a:lnTo>
                        <a:lnTo>
                          <a:pt x="257655" y="295896"/>
                        </a:lnTo>
                        <a:lnTo>
                          <a:pt x="419580" y="295896"/>
                        </a:lnTo>
                        <a:cubicBezTo>
                          <a:pt x="439583" y="295896"/>
                          <a:pt x="456727" y="312089"/>
                          <a:pt x="457680" y="332091"/>
                        </a:cubicBezTo>
                        <a:lnTo>
                          <a:pt x="457680" y="333996"/>
                        </a:lnTo>
                        <a:lnTo>
                          <a:pt x="457680" y="438771"/>
                        </a:lnTo>
                        <a:lnTo>
                          <a:pt x="467205" y="438771"/>
                        </a:lnTo>
                        <a:cubicBezTo>
                          <a:pt x="482445" y="438771"/>
                          <a:pt x="494827" y="450201"/>
                          <a:pt x="495780" y="465441"/>
                        </a:cubicBezTo>
                        <a:lnTo>
                          <a:pt x="495780" y="467346"/>
                        </a:lnTo>
                        <a:lnTo>
                          <a:pt x="495780" y="505446"/>
                        </a:lnTo>
                        <a:cubicBezTo>
                          <a:pt x="495780" y="521639"/>
                          <a:pt x="483398" y="534021"/>
                          <a:pt x="467205" y="534021"/>
                        </a:cubicBezTo>
                        <a:lnTo>
                          <a:pt x="467205" y="534021"/>
                        </a:lnTo>
                        <a:lnTo>
                          <a:pt x="429105" y="534021"/>
                        </a:lnTo>
                        <a:cubicBezTo>
                          <a:pt x="412912" y="534021"/>
                          <a:pt x="400530" y="521639"/>
                          <a:pt x="400530" y="505446"/>
                        </a:cubicBezTo>
                        <a:lnTo>
                          <a:pt x="400530" y="505446"/>
                        </a:lnTo>
                        <a:lnTo>
                          <a:pt x="400530" y="467346"/>
                        </a:lnTo>
                        <a:cubicBezTo>
                          <a:pt x="400530" y="451154"/>
                          <a:pt x="412912" y="438771"/>
                          <a:pt x="429105" y="438771"/>
                        </a:cubicBezTo>
                        <a:lnTo>
                          <a:pt x="429105" y="438771"/>
                        </a:lnTo>
                        <a:lnTo>
                          <a:pt x="438630" y="438771"/>
                        </a:lnTo>
                        <a:lnTo>
                          <a:pt x="438630" y="333996"/>
                        </a:lnTo>
                        <a:cubicBezTo>
                          <a:pt x="438630" y="323519"/>
                          <a:pt x="431010" y="315899"/>
                          <a:pt x="420533" y="314946"/>
                        </a:cubicBezTo>
                        <a:lnTo>
                          <a:pt x="419580" y="314946"/>
                        </a:lnTo>
                        <a:lnTo>
                          <a:pt x="257655" y="314946"/>
                        </a:lnTo>
                        <a:lnTo>
                          <a:pt x="257655" y="438771"/>
                        </a:lnTo>
                        <a:lnTo>
                          <a:pt x="267180" y="438771"/>
                        </a:lnTo>
                        <a:cubicBezTo>
                          <a:pt x="282420" y="438771"/>
                          <a:pt x="294802" y="450201"/>
                          <a:pt x="295755" y="465441"/>
                        </a:cubicBezTo>
                        <a:lnTo>
                          <a:pt x="295755" y="467346"/>
                        </a:lnTo>
                        <a:lnTo>
                          <a:pt x="295755" y="505446"/>
                        </a:lnTo>
                        <a:cubicBezTo>
                          <a:pt x="295755" y="521639"/>
                          <a:pt x="283373" y="534021"/>
                          <a:pt x="267180" y="534021"/>
                        </a:cubicBezTo>
                        <a:lnTo>
                          <a:pt x="267180" y="534021"/>
                        </a:lnTo>
                        <a:lnTo>
                          <a:pt x="229080" y="534021"/>
                        </a:lnTo>
                        <a:cubicBezTo>
                          <a:pt x="212887" y="534021"/>
                          <a:pt x="200505" y="521639"/>
                          <a:pt x="200505" y="505446"/>
                        </a:cubicBezTo>
                        <a:lnTo>
                          <a:pt x="200505" y="505446"/>
                        </a:lnTo>
                        <a:lnTo>
                          <a:pt x="200505" y="467346"/>
                        </a:lnTo>
                        <a:cubicBezTo>
                          <a:pt x="200505" y="451154"/>
                          <a:pt x="212887" y="438771"/>
                          <a:pt x="229080" y="438771"/>
                        </a:cubicBezTo>
                        <a:lnTo>
                          <a:pt x="229080" y="438771"/>
                        </a:lnTo>
                        <a:lnTo>
                          <a:pt x="238605" y="438771"/>
                        </a:lnTo>
                        <a:lnTo>
                          <a:pt x="238605" y="314946"/>
                        </a:lnTo>
                        <a:lnTo>
                          <a:pt x="76680" y="314946"/>
                        </a:lnTo>
                        <a:cubicBezTo>
                          <a:pt x="66202" y="314946"/>
                          <a:pt x="58583" y="322566"/>
                          <a:pt x="57630" y="333044"/>
                        </a:cubicBezTo>
                        <a:lnTo>
                          <a:pt x="57630" y="333996"/>
                        </a:lnTo>
                        <a:lnTo>
                          <a:pt x="57630" y="438771"/>
                        </a:lnTo>
                        <a:lnTo>
                          <a:pt x="67155" y="438771"/>
                        </a:lnTo>
                        <a:cubicBezTo>
                          <a:pt x="82395" y="438771"/>
                          <a:pt x="94777" y="450201"/>
                          <a:pt x="95730" y="465441"/>
                        </a:cubicBezTo>
                        <a:lnTo>
                          <a:pt x="95730" y="467346"/>
                        </a:lnTo>
                        <a:lnTo>
                          <a:pt x="95730" y="505446"/>
                        </a:lnTo>
                        <a:cubicBezTo>
                          <a:pt x="95730" y="521639"/>
                          <a:pt x="83348" y="534021"/>
                          <a:pt x="67155" y="534021"/>
                        </a:cubicBezTo>
                        <a:lnTo>
                          <a:pt x="67155" y="534021"/>
                        </a:lnTo>
                        <a:lnTo>
                          <a:pt x="29055" y="534021"/>
                        </a:lnTo>
                        <a:cubicBezTo>
                          <a:pt x="12862" y="534021"/>
                          <a:pt x="480" y="521639"/>
                          <a:pt x="480" y="505446"/>
                        </a:cubicBezTo>
                        <a:lnTo>
                          <a:pt x="480" y="505446"/>
                        </a:lnTo>
                        <a:lnTo>
                          <a:pt x="480" y="467346"/>
                        </a:lnTo>
                        <a:cubicBezTo>
                          <a:pt x="480" y="451154"/>
                          <a:pt x="12862" y="438771"/>
                          <a:pt x="29055" y="438771"/>
                        </a:cubicBezTo>
                        <a:lnTo>
                          <a:pt x="29055" y="438771"/>
                        </a:lnTo>
                        <a:lnTo>
                          <a:pt x="38580" y="438771"/>
                        </a:lnTo>
                        <a:lnTo>
                          <a:pt x="38580" y="333996"/>
                        </a:lnTo>
                        <a:cubicBezTo>
                          <a:pt x="38580" y="313994"/>
                          <a:pt x="54773" y="296849"/>
                          <a:pt x="74775" y="295896"/>
                        </a:cubicBezTo>
                        <a:lnTo>
                          <a:pt x="76680" y="295896"/>
                        </a:lnTo>
                        <a:lnTo>
                          <a:pt x="238605" y="295896"/>
                        </a:lnTo>
                        <a:lnTo>
                          <a:pt x="238605" y="162546"/>
                        </a:lnTo>
                        <a:lnTo>
                          <a:pt x="133830" y="162546"/>
                        </a:lnTo>
                        <a:cubicBezTo>
                          <a:pt x="113827" y="162546"/>
                          <a:pt x="96683" y="146354"/>
                          <a:pt x="95730" y="126351"/>
                        </a:cubicBezTo>
                        <a:lnTo>
                          <a:pt x="95730" y="124446"/>
                        </a:lnTo>
                        <a:lnTo>
                          <a:pt x="95730" y="38721"/>
                        </a:lnTo>
                        <a:cubicBezTo>
                          <a:pt x="95730" y="17766"/>
                          <a:pt x="112875" y="621"/>
                          <a:pt x="133830" y="621"/>
                        </a:cubicBezTo>
                        <a:lnTo>
                          <a:pt x="133830" y="621"/>
                        </a:lnTo>
                        <a:lnTo>
                          <a:pt x="362430" y="621"/>
                        </a:lnTo>
                        <a:close/>
                        <a:moveTo>
                          <a:pt x="67155" y="457821"/>
                        </a:moveTo>
                        <a:lnTo>
                          <a:pt x="29055" y="457821"/>
                        </a:lnTo>
                        <a:cubicBezTo>
                          <a:pt x="23340" y="457821"/>
                          <a:pt x="19530" y="461631"/>
                          <a:pt x="19530" y="467346"/>
                        </a:cubicBezTo>
                        <a:lnTo>
                          <a:pt x="19530" y="467346"/>
                        </a:lnTo>
                        <a:lnTo>
                          <a:pt x="19530" y="505446"/>
                        </a:lnTo>
                        <a:cubicBezTo>
                          <a:pt x="19530" y="511161"/>
                          <a:pt x="23340" y="514971"/>
                          <a:pt x="29055" y="514971"/>
                        </a:cubicBezTo>
                        <a:lnTo>
                          <a:pt x="29055" y="514971"/>
                        </a:lnTo>
                        <a:lnTo>
                          <a:pt x="67155" y="514971"/>
                        </a:lnTo>
                        <a:cubicBezTo>
                          <a:pt x="72870" y="514971"/>
                          <a:pt x="76680" y="511161"/>
                          <a:pt x="76680" y="505446"/>
                        </a:cubicBezTo>
                        <a:lnTo>
                          <a:pt x="76680" y="505446"/>
                        </a:lnTo>
                        <a:lnTo>
                          <a:pt x="76680" y="467346"/>
                        </a:lnTo>
                        <a:cubicBezTo>
                          <a:pt x="76680" y="461631"/>
                          <a:pt x="72870" y="457821"/>
                          <a:pt x="67155" y="457821"/>
                        </a:cubicBezTo>
                        <a:lnTo>
                          <a:pt x="67155" y="457821"/>
                        </a:lnTo>
                        <a:close/>
                        <a:moveTo>
                          <a:pt x="267180" y="457821"/>
                        </a:moveTo>
                        <a:lnTo>
                          <a:pt x="229080" y="457821"/>
                        </a:lnTo>
                        <a:cubicBezTo>
                          <a:pt x="223365" y="457821"/>
                          <a:pt x="219555" y="461631"/>
                          <a:pt x="219555" y="467346"/>
                        </a:cubicBezTo>
                        <a:lnTo>
                          <a:pt x="219555" y="467346"/>
                        </a:lnTo>
                        <a:lnTo>
                          <a:pt x="219555" y="505446"/>
                        </a:lnTo>
                        <a:cubicBezTo>
                          <a:pt x="219555" y="511161"/>
                          <a:pt x="223365" y="514971"/>
                          <a:pt x="229080" y="514971"/>
                        </a:cubicBezTo>
                        <a:lnTo>
                          <a:pt x="229080" y="514971"/>
                        </a:lnTo>
                        <a:lnTo>
                          <a:pt x="267180" y="514971"/>
                        </a:lnTo>
                        <a:cubicBezTo>
                          <a:pt x="272895" y="514971"/>
                          <a:pt x="276705" y="511161"/>
                          <a:pt x="276705" y="505446"/>
                        </a:cubicBezTo>
                        <a:lnTo>
                          <a:pt x="276705" y="505446"/>
                        </a:lnTo>
                        <a:lnTo>
                          <a:pt x="276705" y="467346"/>
                        </a:lnTo>
                        <a:cubicBezTo>
                          <a:pt x="276705" y="461631"/>
                          <a:pt x="272895" y="457821"/>
                          <a:pt x="267180" y="457821"/>
                        </a:cubicBezTo>
                        <a:lnTo>
                          <a:pt x="267180" y="457821"/>
                        </a:lnTo>
                        <a:close/>
                        <a:moveTo>
                          <a:pt x="467205" y="457821"/>
                        </a:moveTo>
                        <a:lnTo>
                          <a:pt x="429105" y="457821"/>
                        </a:lnTo>
                        <a:cubicBezTo>
                          <a:pt x="423390" y="457821"/>
                          <a:pt x="419580" y="461631"/>
                          <a:pt x="419580" y="467346"/>
                        </a:cubicBezTo>
                        <a:lnTo>
                          <a:pt x="419580" y="467346"/>
                        </a:lnTo>
                        <a:lnTo>
                          <a:pt x="419580" y="505446"/>
                        </a:lnTo>
                        <a:cubicBezTo>
                          <a:pt x="419580" y="511161"/>
                          <a:pt x="423390" y="514971"/>
                          <a:pt x="429105" y="514971"/>
                        </a:cubicBezTo>
                        <a:lnTo>
                          <a:pt x="429105" y="514971"/>
                        </a:lnTo>
                        <a:lnTo>
                          <a:pt x="467205" y="514971"/>
                        </a:lnTo>
                        <a:cubicBezTo>
                          <a:pt x="472920" y="514971"/>
                          <a:pt x="476730" y="511161"/>
                          <a:pt x="476730" y="505446"/>
                        </a:cubicBezTo>
                        <a:lnTo>
                          <a:pt x="476730" y="505446"/>
                        </a:lnTo>
                        <a:lnTo>
                          <a:pt x="476730" y="467346"/>
                        </a:lnTo>
                        <a:cubicBezTo>
                          <a:pt x="476730" y="461631"/>
                          <a:pt x="472920" y="457821"/>
                          <a:pt x="467205" y="457821"/>
                        </a:cubicBezTo>
                        <a:lnTo>
                          <a:pt x="467205" y="457821"/>
                        </a:lnTo>
                        <a:close/>
                        <a:moveTo>
                          <a:pt x="362430" y="19671"/>
                        </a:moveTo>
                        <a:lnTo>
                          <a:pt x="133830" y="19671"/>
                        </a:lnTo>
                        <a:cubicBezTo>
                          <a:pt x="123352" y="19671"/>
                          <a:pt x="114780" y="28244"/>
                          <a:pt x="114780" y="38721"/>
                        </a:cubicBezTo>
                        <a:lnTo>
                          <a:pt x="114780" y="38721"/>
                        </a:lnTo>
                        <a:lnTo>
                          <a:pt x="114780" y="124446"/>
                        </a:lnTo>
                        <a:cubicBezTo>
                          <a:pt x="114780" y="134924"/>
                          <a:pt x="123352" y="143496"/>
                          <a:pt x="133830" y="143496"/>
                        </a:cubicBezTo>
                        <a:lnTo>
                          <a:pt x="133830" y="143496"/>
                        </a:lnTo>
                        <a:lnTo>
                          <a:pt x="362430" y="143496"/>
                        </a:lnTo>
                        <a:cubicBezTo>
                          <a:pt x="372908" y="143496"/>
                          <a:pt x="381480" y="134924"/>
                          <a:pt x="381480" y="124446"/>
                        </a:cubicBezTo>
                        <a:lnTo>
                          <a:pt x="381480" y="124446"/>
                        </a:lnTo>
                        <a:lnTo>
                          <a:pt x="381480" y="38721"/>
                        </a:lnTo>
                        <a:cubicBezTo>
                          <a:pt x="381480" y="28244"/>
                          <a:pt x="372908" y="19671"/>
                          <a:pt x="362430" y="19671"/>
                        </a:cubicBezTo>
                        <a:lnTo>
                          <a:pt x="362430" y="19671"/>
                        </a:lnTo>
                        <a:close/>
                        <a:moveTo>
                          <a:pt x="157643" y="86346"/>
                        </a:moveTo>
                        <a:cubicBezTo>
                          <a:pt x="165262" y="86346"/>
                          <a:pt x="171930" y="93014"/>
                          <a:pt x="171930" y="100634"/>
                        </a:cubicBezTo>
                        <a:cubicBezTo>
                          <a:pt x="171930" y="108254"/>
                          <a:pt x="165262" y="114921"/>
                          <a:pt x="157643" y="114921"/>
                        </a:cubicBezTo>
                        <a:cubicBezTo>
                          <a:pt x="150023" y="114921"/>
                          <a:pt x="143355" y="108254"/>
                          <a:pt x="143355" y="100634"/>
                        </a:cubicBezTo>
                        <a:cubicBezTo>
                          <a:pt x="143355" y="93014"/>
                          <a:pt x="150023" y="86346"/>
                          <a:pt x="157643" y="863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53B82710-6CEC-F3DF-708B-6A87ED2EE4B6}"/>
                    </a:ext>
                  </a:extLst>
                </p:cNvPr>
                <p:cNvGrpSpPr/>
                <p:nvPr/>
              </p:nvGrpSpPr>
              <p:grpSpPr>
                <a:xfrm>
                  <a:off x="3870325" y="3649893"/>
                  <a:ext cx="1679729" cy="838686"/>
                  <a:chOff x="3043011" y="3649893"/>
                  <a:chExt cx="1679729" cy="838686"/>
                </a:xfrm>
              </p:grpSpPr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8964A2F8-CE04-4F42-4937-1714AD0EBD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43011" y="3649893"/>
                    <a:ext cx="1679729" cy="838686"/>
                  </a:xfrm>
                  <a:custGeom>
                    <a:avLst/>
                    <a:gdLst>
                      <a:gd name="T0" fmla="*/ 713 w 1426"/>
                      <a:gd name="T1" fmla="*/ 0 h 712"/>
                      <a:gd name="T2" fmla="*/ 0 w 1426"/>
                      <a:gd name="T3" fmla="*/ 0 h 712"/>
                      <a:gd name="T4" fmla="*/ 713 w 1426"/>
                      <a:gd name="T5" fmla="*/ 712 h 712"/>
                      <a:gd name="T6" fmla="*/ 1426 w 1426"/>
                      <a:gd name="T7" fmla="*/ 712 h 712"/>
                      <a:gd name="T8" fmla="*/ 713 w 1426"/>
                      <a:gd name="T9" fmla="*/ 0 h 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26" h="712">
                        <a:moveTo>
                          <a:pt x="713" y="0"/>
                        </a:moveTo>
                        <a:lnTo>
                          <a:pt x="0" y="0"/>
                        </a:lnTo>
                        <a:lnTo>
                          <a:pt x="713" y="712"/>
                        </a:lnTo>
                        <a:lnTo>
                          <a:pt x="1426" y="712"/>
                        </a:lnTo>
                        <a:lnTo>
                          <a:pt x="713" y="0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ECE31285-6A55-969D-BCE2-FB137909658C}"/>
                      </a:ext>
                    </a:extLst>
                  </p:cNvPr>
                  <p:cNvSpPr/>
                  <p:nvPr/>
                </p:nvSpPr>
                <p:spPr>
                  <a:xfrm>
                    <a:off x="3738582" y="3911234"/>
                    <a:ext cx="288587" cy="316005"/>
                  </a:xfrm>
                  <a:custGeom>
                    <a:avLst/>
                    <a:gdLst>
                      <a:gd name="connsiteX0" fmla="*/ 367478 w 487121"/>
                      <a:gd name="connsiteY0" fmla="*/ 621 h 533400"/>
                      <a:gd name="connsiteX1" fmla="*/ 367478 w 487121"/>
                      <a:gd name="connsiteY1" fmla="*/ 19671 h 533400"/>
                      <a:gd name="connsiteX2" fmla="*/ 338903 w 487121"/>
                      <a:gd name="connsiteY2" fmla="*/ 19671 h 533400"/>
                      <a:gd name="connsiteX3" fmla="*/ 338903 w 487121"/>
                      <a:gd name="connsiteY3" fmla="*/ 135876 h 533400"/>
                      <a:gd name="connsiteX4" fmla="*/ 340808 w 487121"/>
                      <a:gd name="connsiteY4" fmla="*/ 145401 h 533400"/>
                      <a:gd name="connsiteX5" fmla="*/ 341761 w 487121"/>
                      <a:gd name="connsiteY5" fmla="*/ 147306 h 533400"/>
                      <a:gd name="connsiteX6" fmla="*/ 482731 w 487121"/>
                      <a:gd name="connsiteY6" fmla="*/ 464489 h 533400"/>
                      <a:gd name="connsiteX7" fmla="*/ 483683 w 487121"/>
                      <a:gd name="connsiteY7" fmla="*/ 509256 h 533400"/>
                      <a:gd name="connsiteX8" fmla="*/ 447488 w 487121"/>
                      <a:gd name="connsiteY8" fmla="*/ 534021 h 533400"/>
                      <a:gd name="connsiteX9" fmla="*/ 447488 w 487121"/>
                      <a:gd name="connsiteY9" fmla="*/ 534021 h 533400"/>
                      <a:gd name="connsiteX10" fmla="*/ 40771 w 487121"/>
                      <a:gd name="connsiteY10" fmla="*/ 534021 h 533400"/>
                      <a:gd name="connsiteX11" fmla="*/ 4576 w 487121"/>
                      <a:gd name="connsiteY11" fmla="*/ 509256 h 533400"/>
                      <a:gd name="connsiteX12" fmla="*/ 5528 w 487121"/>
                      <a:gd name="connsiteY12" fmla="*/ 464489 h 533400"/>
                      <a:gd name="connsiteX13" fmla="*/ 5528 w 487121"/>
                      <a:gd name="connsiteY13" fmla="*/ 464489 h 533400"/>
                      <a:gd name="connsiteX14" fmla="*/ 146498 w 487121"/>
                      <a:gd name="connsiteY14" fmla="*/ 147306 h 533400"/>
                      <a:gd name="connsiteX15" fmla="*/ 149356 w 487121"/>
                      <a:gd name="connsiteY15" fmla="*/ 135876 h 533400"/>
                      <a:gd name="connsiteX16" fmla="*/ 149356 w 487121"/>
                      <a:gd name="connsiteY16" fmla="*/ 135876 h 533400"/>
                      <a:gd name="connsiteX17" fmla="*/ 149356 w 487121"/>
                      <a:gd name="connsiteY17" fmla="*/ 19671 h 533400"/>
                      <a:gd name="connsiteX18" fmla="*/ 120781 w 487121"/>
                      <a:gd name="connsiteY18" fmla="*/ 19671 h 533400"/>
                      <a:gd name="connsiteX19" fmla="*/ 120781 w 487121"/>
                      <a:gd name="connsiteY19" fmla="*/ 621 h 533400"/>
                      <a:gd name="connsiteX20" fmla="*/ 367478 w 487121"/>
                      <a:gd name="connsiteY20" fmla="*/ 621 h 533400"/>
                      <a:gd name="connsiteX21" fmla="*/ 252226 w 487121"/>
                      <a:gd name="connsiteY21" fmla="*/ 415911 h 533400"/>
                      <a:gd name="connsiteX22" fmla="*/ 249368 w 487121"/>
                      <a:gd name="connsiteY22" fmla="*/ 417816 h 533400"/>
                      <a:gd name="connsiteX23" fmla="*/ 50296 w 487121"/>
                      <a:gd name="connsiteY23" fmla="*/ 409244 h 533400"/>
                      <a:gd name="connsiteX24" fmla="*/ 22673 w 487121"/>
                      <a:gd name="connsiteY24" fmla="*/ 471156 h 533400"/>
                      <a:gd name="connsiteX25" fmla="*/ 21721 w 487121"/>
                      <a:gd name="connsiteY25" fmla="*/ 501636 h 533400"/>
                      <a:gd name="connsiteX26" fmla="*/ 39818 w 487121"/>
                      <a:gd name="connsiteY26" fmla="*/ 514019 h 533400"/>
                      <a:gd name="connsiteX27" fmla="*/ 39818 w 487121"/>
                      <a:gd name="connsiteY27" fmla="*/ 514019 h 533400"/>
                      <a:gd name="connsiteX28" fmla="*/ 446536 w 487121"/>
                      <a:gd name="connsiteY28" fmla="*/ 514019 h 533400"/>
                      <a:gd name="connsiteX29" fmla="*/ 464633 w 487121"/>
                      <a:gd name="connsiteY29" fmla="*/ 501636 h 533400"/>
                      <a:gd name="connsiteX30" fmla="*/ 463681 w 487121"/>
                      <a:gd name="connsiteY30" fmla="*/ 471156 h 533400"/>
                      <a:gd name="connsiteX31" fmla="*/ 463681 w 487121"/>
                      <a:gd name="connsiteY31" fmla="*/ 471156 h 533400"/>
                      <a:gd name="connsiteX32" fmla="*/ 435106 w 487121"/>
                      <a:gd name="connsiteY32" fmla="*/ 407339 h 533400"/>
                      <a:gd name="connsiteX33" fmla="*/ 434153 w 487121"/>
                      <a:gd name="connsiteY33" fmla="*/ 407339 h 533400"/>
                      <a:gd name="connsiteX34" fmla="*/ 252226 w 487121"/>
                      <a:gd name="connsiteY34" fmla="*/ 415911 h 533400"/>
                      <a:gd name="connsiteX35" fmla="*/ 319853 w 487121"/>
                      <a:gd name="connsiteY35" fmla="*/ 19671 h 533400"/>
                      <a:gd name="connsiteX36" fmla="*/ 167453 w 487121"/>
                      <a:gd name="connsiteY36" fmla="*/ 19671 h 533400"/>
                      <a:gd name="connsiteX37" fmla="*/ 167453 w 487121"/>
                      <a:gd name="connsiteY37" fmla="*/ 135876 h 533400"/>
                      <a:gd name="connsiteX38" fmla="*/ 164596 w 487121"/>
                      <a:gd name="connsiteY38" fmla="*/ 153021 h 533400"/>
                      <a:gd name="connsiteX39" fmla="*/ 164596 w 487121"/>
                      <a:gd name="connsiteY39" fmla="*/ 153021 h 533400"/>
                      <a:gd name="connsiteX40" fmla="*/ 163643 w 487121"/>
                      <a:gd name="connsiteY40" fmla="*/ 155879 h 533400"/>
                      <a:gd name="connsiteX41" fmla="*/ 57916 w 487121"/>
                      <a:gd name="connsiteY41" fmla="*/ 393051 h 533400"/>
                      <a:gd name="connsiteX42" fmla="*/ 235081 w 487121"/>
                      <a:gd name="connsiteY42" fmla="*/ 405434 h 533400"/>
                      <a:gd name="connsiteX43" fmla="*/ 237938 w 487121"/>
                      <a:gd name="connsiteY43" fmla="*/ 403529 h 533400"/>
                      <a:gd name="connsiteX44" fmla="*/ 424628 w 487121"/>
                      <a:gd name="connsiteY44" fmla="*/ 383526 h 533400"/>
                      <a:gd name="connsiteX45" fmla="*/ 323663 w 487121"/>
                      <a:gd name="connsiteY45" fmla="*/ 155879 h 533400"/>
                      <a:gd name="connsiteX46" fmla="*/ 319853 w 487121"/>
                      <a:gd name="connsiteY46" fmla="*/ 136829 h 533400"/>
                      <a:gd name="connsiteX47" fmla="*/ 319853 w 487121"/>
                      <a:gd name="connsiteY47" fmla="*/ 136829 h 533400"/>
                      <a:gd name="connsiteX48" fmla="*/ 319853 w 487121"/>
                      <a:gd name="connsiteY48" fmla="*/ 19671 h 533400"/>
                      <a:gd name="connsiteX49" fmla="*/ 305566 w 487121"/>
                      <a:gd name="connsiteY49" fmla="*/ 248271 h 533400"/>
                      <a:gd name="connsiteX50" fmla="*/ 348428 w 487121"/>
                      <a:gd name="connsiteY50" fmla="*/ 291134 h 533400"/>
                      <a:gd name="connsiteX51" fmla="*/ 305566 w 487121"/>
                      <a:gd name="connsiteY51" fmla="*/ 333996 h 533400"/>
                      <a:gd name="connsiteX52" fmla="*/ 262703 w 487121"/>
                      <a:gd name="connsiteY52" fmla="*/ 291134 h 533400"/>
                      <a:gd name="connsiteX53" fmla="*/ 305566 w 487121"/>
                      <a:gd name="connsiteY53" fmla="*/ 248271 h 533400"/>
                      <a:gd name="connsiteX54" fmla="*/ 305566 w 487121"/>
                      <a:gd name="connsiteY54" fmla="*/ 267321 h 533400"/>
                      <a:gd name="connsiteX55" fmla="*/ 281753 w 487121"/>
                      <a:gd name="connsiteY55" fmla="*/ 291134 h 533400"/>
                      <a:gd name="connsiteX56" fmla="*/ 305566 w 487121"/>
                      <a:gd name="connsiteY56" fmla="*/ 314946 h 533400"/>
                      <a:gd name="connsiteX57" fmla="*/ 329378 w 487121"/>
                      <a:gd name="connsiteY57" fmla="*/ 291134 h 533400"/>
                      <a:gd name="connsiteX58" fmla="*/ 305566 w 487121"/>
                      <a:gd name="connsiteY58" fmla="*/ 267321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</a:cxnLst>
                    <a:rect l="l" t="t" r="r" b="b"/>
                    <a:pathLst>
                      <a:path w="487121" h="533400">
                        <a:moveTo>
                          <a:pt x="367478" y="621"/>
                        </a:moveTo>
                        <a:lnTo>
                          <a:pt x="367478" y="19671"/>
                        </a:lnTo>
                        <a:lnTo>
                          <a:pt x="338903" y="19671"/>
                        </a:lnTo>
                        <a:lnTo>
                          <a:pt x="338903" y="135876"/>
                        </a:lnTo>
                        <a:cubicBezTo>
                          <a:pt x="338903" y="138734"/>
                          <a:pt x="339856" y="142544"/>
                          <a:pt x="340808" y="145401"/>
                        </a:cubicBezTo>
                        <a:lnTo>
                          <a:pt x="341761" y="147306"/>
                        </a:lnTo>
                        <a:lnTo>
                          <a:pt x="482731" y="464489"/>
                        </a:lnTo>
                        <a:cubicBezTo>
                          <a:pt x="489398" y="478776"/>
                          <a:pt x="489398" y="494969"/>
                          <a:pt x="483683" y="509256"/>
                        </a:cubicBezTo>
                        <a:cubicBezTo>
                          <a:pt x="477968" y="524496"/>
                          <a:pt x="463681" y="534021"/>
                          <a:pt x="447488" y="534021"/>
                        </a:cubicBezTo>
                        <a:lnTo>
                          <a:pt x="447488" y="534021"/>
                        </a:lnTo>
                        <a:lnTo>
                          <a:pt x="40771" y="534021"/>
                        </a:lnTo>
                        <a:cubicBezTo>
                          <a:pt x="24578" y="534021"/>
                          <a:pt x="10291" y="524496"/>
                          <a:pt x="4576" y="509256"/>
                        </a:cubicBezTo>
                        <a:cubicBezTo>
                          <a:pt x="-1139" y="494969"/>
                          <a:pt x="-187" y="478776"/>
                          <a:pt x="5528" y="464489"/>
                        </a:cubicBezTo>
                        <a:lnTo>
                          <a:pt x="5528" y="464489"/>
                        </a:lnTo>
                        <a:lnTo>
                          <a:pt x="146498" y="147306"/>
                        </a:lnTo>
                        <a:cubicBezTo>
                          <a:pt x="148403" y="143496"/>
                          <a:pt x="149356" y="139686"/>
                          <a:pt x="149356" y="135876"/>
                        </a:cubicBezTo>
                        <a:lnTo>
                          <a:pt x="149356" y="135876"/>
                        </a:lnTo>
                        <a:lnTo>
                          <a:pt x="149356" y="19671"/>
                        </a:lnTo>
                        <a:lnTo>
                          <a:pt x="120781" y="19671"/>
                        </a:lnTo>
                        <a:lnTo>
                          <a:pt x="120781" y="621"/>
                        </a:lnTo>
                        <a:lnTo>
                          <a:pt x="367478" y="621"/>
                        </a:lnTo>
                        <a:close/>
                        <a:moveTo>
                          <a:pt x="252226" y="415911"/>
                        </a:moveTo>
                        <a:lnTo>
                          <a:pt x="249368" y="417816"/>
                        </a:lnTo>
                        <a:cubicBezTo>
                          <a:pt x="194123" y="456869"/>
                          <a:pt x="118876" y="453059"/>
                          <a:pt x="50296" y="409244"/>
                        </a:cubicBezTo>
                        <a:lnTo>
                          <a:pt x="22673" y="471156"/>
                        </a:lnTo>
                        <a:cubicBezTo>
                          <a:pt x="18863" y="480681"/>
                          <a:pt x="17911" y="491159"/>
                          <a:pt x="21721" y="501636"/>
                        </a:cubicBezTo>
                        <a:cubicBezTo>
                          <a:pt x="24578" y="509256"/>
                          <a:pt x="32198" y="514019"/>
                          <a:pt x="39818" y="514019"/>
                        </a:cubicBezTo>
                        <a:lnTo>
                          <a:pt x="39818" y="514019"/>
                        </a:lnTo>
                        <a:lnTo>
                          <a:pt x="446536" y="514019"/>
                        </a:lnTo>
                        <a:cubicBezTo>
                          <a:pt x="455108" y="514019"/>
                          <a:pt x="461776" y="509256"/>
                          <a:pt x="464633" y="501636"/>
                        </a:cubicBezTo>
                        <a:cubicBezTo>
                          <a:pt x="468443" y="492111"/>
                          <a:pt x="468443" y="480681"/>
                          <a:pt x="463681" y="471156"/>
                        </a:cubicBezTo>
                        <a:lnTo>
                          <a:pt x="463681" y="471156"/>
                        </a:lnTo>
                        <a:lnTo>
                          <a:pt x="435106" y="407339"/>
                        </a:lnTo>
                        <a:lnTo>
                          <a:pt x="434153" y="407339"/>
                        </a:lnTo>
                        <a:cubicBezTo>
                          <a:pt x="374146" y="378764"/>
                          <a:pt x="301756" y="382574"/>
                          <a:pt x="252226" y="415911"/>
                        </a:cubicBezTo>
                        <a:close/>
                        <a:moveTo>
                          <a:pt x="319853" y="19671"/>
                        </a:moveTo>
                        <a:lnTo>
                          <a:pt x="167453" y="19671"/>
                        </a:lnTo>
                        <a:lnTo>
                          <a:pt x="167453" y="135876"/>
                        </a:lnTo>
                        <a:cubicBezTo>
                          <a:pt x="167453" y="141591"/>
                          <a:pt x="166501" y="147306"/>
                          <a:pt x="164596" y="153021"/>
                        </a:cubicBezTo>
                        <a:lnTo>
                          <a:pt x="164596" y="153021"/>
                        </a:lnTo>
                        <a:lnTo>
                          <a:pt x="163643" y="155879"/>
                        </a:lnTo>
                        <a:lnTo>
                          <a:pt x="57916" y="393051"/>
                        </a:lnTo>
                        <a:cubicBezTo>
                          <a:pt x="119828" y="433056"/>
                          <a:pt x="186503" y="437819"/>
                          <a:pt x="235081" y="405434"/>
                        </a:cubicBezTo>
                        <a:lnTo>
                          <a:pt x="237938" y="403529"/>
                        </a:lnTo>
                        <a:cubicBezTo>
                          <a:pt x="289373" y="367334"/>
                          <a:pt x="360811" y="360666"/>
                          <a:pt x="424628" y="383526"/>
                        </a:cubicBezTo>
                        <a:lnTo>
                          <a:pt x="323663" y="155879"/>
                        </a:lnTo>
                        <a:cubicBezTo>
                          <a:pt x="320806" y="150164"/>
                          <a:pt x="319853" y="143496"/>
                          <a:pt x="319853" y="136829"/>
                        </a:cubicBezTo>
                        <a:lnTo>
                          <a:pt x="319853" y="136829"/>
                        </a:lnTo>
                        <a:lnTo>
                          <a:pt x="319853" y="19671"/>
                        </a:lnTo>
                        <a:close/>
                        <a:moveTo>
                          <a:pt x="305566" y="248271"/>
                        </a:moveTo>
                        <a:cubicBezTo>
                          <a:pt x="329378" y="248271"/>
                          <a:pt x="348428" y="267321"/>
                          <a:pt x="348428" y="291134"/>
                        </a:cubicBezTo>
                        <a:cubicBezTo>
                          <a:pt x="348428" y="314946"/>
                          <a:pt x="329378" y="333996"/>
                          <a:pt x="305566" y="333996"/>
                        </a:cubicBezTo>
                        <a:cubicBezTo>
                          <a:pt x="281753" y="333996"/>
                          <a:pt x="262703" y="314946"/>
                          <a:pt x="262703" y="291134"/>
                        </a:cubicBezTo>
                        <a:cubicBezTo>
                          <a:pt x="262703" y="267321"/>
                          <a:pt x="281753" y="248271"/>
                          <a:pt x="305566" y="248271"/>
                        </a:cubicBezTo>
                        <a:close/>
                        <a:moveTo>
                          <a:pt x="305566" y="267321"/>
                        </a:moveTo>
                        <a:cubicBezTo>
                          <a:pt x="292231" y="267321"/>
                          <a:pt x="281753" y="277799"/>
                          <a:pt x="281753" y="291134"/>
                        </a:cubicBezTo>
                        <a:cubicBezTo>
                          <a:pt x="281753" y="304469"/>
                          <a:pt x="292231" y="314946"/>
                          <a:pt x="305566" y="314946"/>
                        </a:cubicBezTo>
                        <a:cubicBezTo>
                          <a:pt x="318901" y="314946"/>
                          <a:pt x="329378" y="304469"/>
                          <a:pt x="329378" y="291134"/>
                        </a:cubicBezTo>
                        <a:cubicBezTo>
                          <a:pt x="329378" y="277799"/>
                          <a:pt x="318901" y="267321"/>
                          <a:pt x="305566" y="26732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 dirty="0"/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F7A8258-4C8A-3A06-165F-F00BE1F24DFA}"/>
                    </a:ext>
                  </a:extLst>
                </p:cNvPr>
                <p:cNvGrpSpPr/>
                <p:nvPr/>
              </p:nvGrpSpPr>
              <p:grpSpPr>
                <a:xfrm>
                  <a:off x="4710190" y="4488579"/>
                  <a:ext cx="1679729" cy="838686"/>
                  <a:chOff x="3882876" y="4488579"/>
                  <a:chExt cx="1679729" cy="838686"/>
                </a:xfrm>
              </p:grpSpPr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C3215C0E-3186-562C-9152-844BC9B5B7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2876" y="4488579"/>
                    <a:ext cx="1679729" cy="838686"/>
                  </a:xfrm>
                  <a:custGeom>
                    <a:avLst/>
                    <a:gdLst>
                      <a:gd name="T0" fmla="*/ 713 w 1426"/>
                      <a:gd name="T1" fmla="*/ 0 h 712"/>
                      <a:gd name="T2" fmla="*/ 0 w 1426"/>
                      <a:gd name="T3" fmla="*/ 0 h 712"/>
                      <a:gd name="T4" fmla="*/ 713 w 1426"/>
                      <a:gd name="T5" fmla="*/ 712 h 712"/>
                      <a:gd name="T6" fmla="*/ 1426 w 1426"/>
                      <a:gd name="T7" fmla="*/ 712 h 712"/>
                      <a:gd name="T8" fmla="*/ 713 w 1426"/>
                      <a:gd name="T9" fmla="*/ 0 h 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26" h="712">
                        <a:moveTo>
                          <a:pt x="713" y="0"/>
                        </a:moveTo>
                        <a:lnTo>
                          <a:pt x="0" y="0"/>
                        </a:lnTo>
                        <a:lnTo>
                          <a:pt x="713" y="712"/>
                        </a:lnTo>
                        <a:lnTo>
                          <a:pt x="1426" y="712"/>
                        </a:lnTo>
                        <a:lnTo>
                          <a:pt x="713" y="0"/>
                        </a:lnTo>
                        <a:close/>
                      </a:path>
                    </a:pathLst>
                  </a:custGeom>
                  <a:solidFill>
                    <a:schemeClr val="tx2">
                      <a:alpha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C3F0C34F-E6F1-2AF3-90E4-0D0E26232DF4}"/>
                      </a:ext>
                    </a:extLst>
                  </p:cNvPr>
                  <p:cNvSpPr/>
                  <p:nvPr/>
                </p:nvSpPr>
                <p:spPr>
                  <a:xfrm>
                    <a:off x="4564738" y="4749920"/>
                    <a:ext cx="316005" cy="316005"/>
                  </a:xfrm>
                  <a:custGeom>
                    <a:avLst/>
                    <a:gdLst>
                      <a:gd name="connsiteX0" fmla="*/ 343764 w 533400"/>
                      <a:gd name="connsiteY0" fmla="*/ 621 h 533400"/>
                      <a:gd name="connsiteX1" fmla="*/ 381864 w 533400"/>
                      <a:gd name="connsiteY1" fmla="*/ 38721 h 533400"/>
                      <a:gd name="connsiteX2" fmla="*/ 381864 w 533400"/>
                      <a:gd name="connsiteY2" fmla="*/ 38721 h 533400"/>
                      <a:gd name="connsiteX3" fmla="*/ 381864 w 533400"/>
                      <a:gd name="connsiteY3" fmla="*/ 114921 h 533400"/>
                      <a:gd name="connsiteX4" fmla="*/ 496164 w 533400"/>
                      <a:gd name="connsiteY4" fmla="*/ 114921 h 533400"/>
                      <a:gd name="connsiteX5" fmla="*/ 534264 w 533400"/>
                      <a:gd name="connsiteY5" fmla="*/ 151116 h 533400"/>
                      <a:gd name="connsiteX6" fmla="*/ 534264 w 533400"/>
                      <a:gd name="connsiteY6" fmla="*/ 153021 h 533400"/>
                      <a:gd name="connsiteX7" fmla="*/ 534264 w 533400"/>
                      <a:gd name="connsiteY7" fmla="*/ 381621 h 533400"/>
                      <a:gd name="connsiteX8" fmla="*/ 498069 w 533400"/>
                      <a:gd name="connsiteY8" fmla="*/ 419721 h 533400"/>
                      <a:gd name="connsiteX9" fmla="*/ 496164 w 533400"/>
                      <a:gd name="connsiteY9" fmla="*/ 419721 h 533400"/>
                      <a:gd name="connsiteX10" fmla="*/ 381864 w 533400"/>
                      <a:gd name="connsiteY10" fmla="*/ 419721 h 533400"/>
                      <a:gd name="connsiteX11" fmla="*/ 381864 w 533400"/>
                      <a:gd name="connsiteY11" fmla="*/ 495921 h 533400"/>
                      <a:gd name="connsiteX12" fmla="*/ 345669 w 533400"/>
                      <a:gd name="connsiteY12" fmla="*/ 534021 h 533400"/>
                      <a:gd name="connsiteX13" fmla="*/ 343764 w 533400"/>
                      <a:gd name="connsiteY13" fmla="*/ 534021 h 533400"/>
                      <a:gd name="connsiteX14" fmla="*/ 191364 w 533400"/>
                      <a:gd name="connsiteY14" fmla="*/ 534021 h 533400"/>
                      <a:gd name="connsiteX15" fmla="*/ 153264 w 533400"/>
                      <a:gd name="connsiteY15" fmla="*/ 495921 h 533400"/>
                      <a:gd name="connsiteX16" fmla="*/ 153264 w 533400"/>
                      <a:gd name="connsiteY16" fmla="*/ 495921 h 533400"/>
                      <a:gd name="connsiteX17" fmla="*/ 153264 w 533400"/>
                      <a:gd name="connsiteY17" fmla="*/ 419721 h 533400"/>
                      <a:gd name="connsiteX18" fmla="*/ 38964 w 533400"/>
                      <a:gd name="connsiteY18" fmla="*/ 419721 h 533400"/>
                      <a:gd name="connsiteX19" fmla="*/ 864 w 533400"/>
                      <a:gd name="connsiteY19" fmla="*/ 383526 h 533400"/>
                      <a:gd name="connsiteX20" fmla="*/ 864 w 533400"/>
                      <a:gd name="connsiteY20" fmla="*/ 381621 h 533400"/>
                      <a:gd name="connsiteX21" fmla="*/ 864 w 533400"/>
                      <a:gd name="connsiteY21" fmla="*/ 197789 h 533400"/>
                      <a:gd name="connsiteX22" fmla="*/ 9436 w 533400"/>
                      <a:gd name="connsiteY22" fmla="*/ 173976 h 533400"/>
                      <a:gd name="connsiteX23" fmla="*/ 11342 w 533400"/>
                      <a:gd name="connsiteY23" fmla="*/ 172071 h 533400"/>
                      <a:gd name="connsiteX24" fmla="*/ 52299 w 533400"/>
                      <a:gd name="connsiteY24" fmla="*/ 127304 h 533400"/>
                      <a:gd name="connsiteX25" fmla="*/ 78017 w 533400"/>
                      <a:gd name="connsiteY25" fmla="*/ 114921 h 533400"/>
                      <a:gd name="connsiteX26" fmla="*/ 79921 w 533400"/>
                      <a:gd name="connsiteY26" fmla="*/ 114921 h 533400"/>
                      <a:gd name="connsiteX27" fmla="*/ 153264 w 533400"/>
                      <a:gd name="connsiteY27" fmla="*/ 114921 h 533400"/>
                      <a:gd name="connsiteX28" fmla="*/ 153264 w 533400"/>
                      <a:gd name="connsiteY28" fmla="*/ 38721 h 533400"/>
                      <a:gd name="connsiteX29" fmla="*/ 189459 w 533400"/>
                      <a:gd name="connsiteY29" fmla="*/ 621 h 533400"/>
                      <a:gd name="connsiteX30" fmla="*/ 191364 w 533400"/>
                      <a:gd name="connsiteY30" fmla="*/ 621 h 533400"/>
                      <a:gd name="connsiteX31" fmla="*/ 343764 w 533400"/>
                      <a:gd name="connsiteY31" fmla="*/ 621 h 533400"/>
                      <a:gd name="connsiteX32" fmla="*/ 343764 w 533400"/>
                      <a:gd name="connsiteY32" fmla="*/ 286371 h 533400"/>
                      <a:gd name="connsiteX33" fmla="*/ 191364 w 533400"/>
                      <a:gd name="connsiteY33" fmla="*/ 286371 h 533400"/>
                      <a:gd name="connsiteX34" fmla="*/ 172314 w 533400"/>
                      <a:gd name="connsiteY34" fmla="*/ 305421 h 533400"/>
                      <a:gd name="connsiteX35" fmla="*/ 172314 w 533400"/>
                      <a:gd name="connsiteY35" fmla="*/ 305421 h 533400"/>
                      <a:gd name="connsiteX36" fmla="*/ 172314 w 533400"/>
                      <a:gd name="connsiteY36" fmla="*/ 495921 h 533400"/>
                      <a:gd name="connsiteX37" fmla="*/ 191364 w 533400"/>
                      <a:gd name="connsiteY37" fmla="*/ 514971 h 533400"/>
                      <a:gd name="connsiteX38" fmla="*/ 191364 w 533400"/>
                      <a:gd name="connsiteY38" fmla="*/ 514971 h 533400"/>
                      <a:gd name="connsiteX39" fmla="*/ 343764 w 533400"/>
                      <a:gd name="connsiteY39" fmla="*/ 514971 h 533400"/>
                      <a:gd name="connsiteX40" fmla="*/ 362814 w 533400"/>
                      <a:gd name="connsiteY40" fmla="*/ 495921 h 533400"/>
                      <a:gd name="connsiteX41" fmla="*/ 362814 w 533400"/>
                      <a:gd name="connsiteY41" fmla="*/ 495921 h 533400"/>
                      <a:gd name="connsiteX42" fmla="*/ 362814 w 533400"/>
                      <a:gd name="connsiteY42" fmla="*/ 305421 h 533400"/>
                      <a:gd name="connsiteX43" fmla="*/ 343764 w 533400"/>
                      <a:gd name="connsiteY43" fmla="*/ 286371 h 533400"/>
                      <a:gd name="connsiteX44" fmla="*/ 343764 w 533400"/>
                      <a:gd name="connsiteY44" fmla="*/ 286371 h 533400"/>
                      <a:gd name="connsiteX45" fmla="*/ 496164 w 533400"/>
                      <a:gd name="connsiteY45" fmla="*/ 133971 h 533400"/>
                      <a:gd name="connsiteX46" fmla="*/ 79921 w 533400"/>
                      <a:gd name="connsiteY46" fmla="*/ 133971 h 533400"/>
                      <a:gd name="connsiteX47" fmla="*/ 67539 w 533400"/>
                      <a:gd name="connsiteY47" fmla="*/ 138734 h 533400"/>
                      <a:gd name="connsiteX48" fmla="*/ 66586 w 533400"/>
                      <a:gd name="connsiteY48" fmla="*/ 139686 h 533400"/>
                      <a:gd name="connsiteX49" fmla="*/ 25629 w 533400"/>
                      <a:gd name="connsiteY49" fmla="*/ 184454 h 533400"/>
                      <a:gd name="connsiteX50" fmla="*/ 20867 w 533400"/>
                      <a:gd name="connsiteY50" fmla="*/ 195884 h 533400"/>
                      <a:gd name="connsiteX51" fmla="*/ 20867 w 533400"/>
                      <a:gd name="connsiteY51" fmla="*/ 197789 h 533400"/>
                      <a:gd name="connsiteX52" fmla="*/ 20867 w 533400"/>
                      <a:gd name="connsiteY52" fmla="*/ 381621 h 533400"/>
                      <a:gd name="connsiteX53" fmla="*/ 38964 w 533400"/>
                      <a:gd name="connsiteY53" fmla="*/ 400671 h 533400"/>
                      <a:gd name="connsiteX54" fmla="*/ 39917 w 533400"/>
                      <a:gd name="connsiteY54" fmla="*/ 400671 h 533400"/>
                      <a:gd name="connsiteX55" fmla="*/ 154217 w 533400"/>
                      <a:gd name="connsiteY55" fmla="*/ 400671 h 533400"/>
                      <a:gd name="connsiteX56" fmla="*/ 154217 w 533400"/>
                      <a:gd name="connsiteY56" fmla="*/ 305421 h 533400"/>
                      <a:gd name="connsiteX57" fmla="*/ 190411 w 533400"/>
                      <a:gd name="connsiteY57" fmla="*/ 267321 h 533400"/>
                      <a:gd name="connsiteX58" fmla="*/ 192317 w 533400"/>
                      <a:gd name="connsiteY58" fmla="*/ 267321 h 533400"/>
                      <a:gd name="connsiteX59" fmla="*/ 344717 w 533400"/>
                      <a:gd name="connsiteY59" fmla="*/ 267321 h 533400"/>
                      <a:gd name="connsiteX60" fmla="*/ 382817 w 533400"/>
                      <a:gd name="connsiteY60" fmla="*/ 305421 h 533400"/>
                      <a:gd name="connsiteX61" fmla="*/ 382817 w 533400"/>
                      <a:gd name="connsiteY61" fmla="*/ 305421 h 533400"/>
                      <a:gd name="connsiteX62" fmla="*/ 382817 w 533400"/>
                      <a:gd name="connsiteY62" fmla="*/ 400671 h 533400"/>
                      <a:gd name="connsiteX63" fmla="*/ 497117 w 533400"/>
                      <a:gd name="connsiteY63" fmla="*/ 400671 h 533400"/>
                      <a:gd name="connsiteX64" fmla="*/ 516167 w 533400"/>
                      <a:gd name="connsiteY64" fmla="*/ 382574 h 533400"/>
                      <a:gd name="connsiteX65" fmla="*/ 516167 w 533400"/>
                      <a:gd name="connsiteY65" fmla="*/ 381621 h 533400"/>
                      <a:gd name="connsiteX66" fmla="*/ 516167 w 533400"/>
                      <a:gd name="connsiteY66" fmla="*/ 153021 h 533400"/>
                      <a:gd name="connsiteX67" fmla="*/ 498069 w 533400"/>
                      <a:gd name="connsiteY67" fmla="*/ 133971 h 533400"/>
                      <a:gd name="connsiteX68" fmla="*/ 496164 w 533400"/>
                      <a:gd name="connsiteY68" fmla="*/ 133971 h 533400"/>
                      <a:gd name="connsiteX69" fmla="*/ 462827 w 533400"/>
                      <a:gd name="connsiteY69" fmla="*/ 172071 h 533400"/>
                      <a:gd name="connsiteX70" fmla="*/ 477114 w 533400"/>
                      <a:gd name="connsiteY70" fmla="*/ 186359 h 533400"/>
                      <a:gd name="connsiteX71" fmla="*/ 462827 w 533400"/>
                      <a:gd name="connsiteY71" fmla="*/ 200646 h 533400"/>
                      <a:gd name="connsiteX72" fmla="*/ 448539 w 533400"/>
                      <a:gd name="connsiteY72" fmla="*/ 186359 h 533400"/>
                      <a:gd name="connsiteX73" fmla="*/ 462827 w 533400"/>
                      <a:gd name="connsiteY73" fmla="*/ 172071 h 533400"/>
                      <a:gd name="connsiteX74" fmla="*/ 343764 w 533400"/>
                      <a:gd name="connsiteY74" fmla="*/ 19671 h 533400"/>
                      <a:gd name="connsiteX75" fmla="*/ 191364 w 533400"/>
                      <a:gd name="connsiteY75" fmla="*/ 19671 h 533400"/>
                      <a:gd name="connsiteX76" fmla="*/ 172314 w 533400"/>
                      <a:gd name="connsiteY76" fmla="*/ 38721 h 533400"/>
                      <a:gd name="connsiteX77" fmla="*/ 172314 w 533400"/>
                      <a:gd name="connsiteY77" fmla="*/ 38721 h 533400"/>
                      <a:gd name="connsiteX78" fmla="*/ 172314 w 533400"/>
                      <a:gd name="connsiteY78" fmla="*/ 114921 h 533400"/>
                      <a:gd name="connsiteX79" fmla="*/ 362814 w 533400"/>
                      <a:gd name="connsiteY79" fmla="*/ 114921 h 533400"/>
                      <a:gd name="connsiteX80" fmla="*/ 362814 w 533400"/>
                      <a:gd name="connsiteY80" fmla="*/ 38721 h 533400"/>
                      <a:gd name="connsiteX81" fmla="*/ 344717 w 533400"/>
                      <a:gd name="connsiteY81" fmla="*/ 19671 h 533400"/>
                      <a:gd name="connsiteX82" fmla="*/ 344717 w 533400"/>
                      <a:gd name="connsiteY82" fmla="*/ 19671 h 533400"/>
                      <a:gd name="connsiteX83" fmla="*/ 343764 w 533400"/>
                      <a:gd name="connsiteY83" fmla="*/ 19671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533400" h="533400">
                        <a:moveTo>
                          <a:pt x="343764" y="621"/>
                        </a:moveTo>
                        <a:cubicBezTo>
                          <a:pt x="364719" y="621"/>
                          <a:pt x="381864" y="17766"/>
                          <a:pt x="381864" y="38721"/>
                        </a:cubicBezTo>
                        <a:lnTo>
                          <a:pt x="381864" y="38721"/>
                        </a:lnTo>
                        <a:lnTo>
                          <a:pt x="381864" y="114921"/>
                        </a:lnTo>
                        <a:lnTo>
                          <a:pt x="496164" y="114921"/>
                        </a:lnTo>
                        <a:cubicBezTo>
                          <a:pt x="516167" y="114921"/>
                          <a:pt x="533311" y="131114"/>
                          <a:pt x="534264" y="151116"/>
                        </a:cubicBezTo>
                        <a:lnTo>
                          <a:pt x="534264" y="153021"/>
                        </a:lnTo>
                        <a:lnTo>
                          <a:pt x="534264" y="381621"/>
                        </a:lnTo>
                        <a:cubicBezTo>
                          <a:pt x="534264" y="401624"/>
                          <a:pt x="518071" y="418769"/>
                          <a:pt x="498069" y="419721"/>
                        </a:cubicBezTo>
                        <a:lnTo>
                          <a:pt x="496164" y="419721"/>
                        </a:lnTo>
                        <a:lnTo>
                          <a:pt x="381864" y="419721"/>
                        </a:lnTo>
                        <a:lnTo>
                          <a:pt x="381864" y="495921"/>
                        </a:lnTo>
                        <a:cubicBezTo>
                          <a:pt x="381864" y="515924"/>
                          <a:pt x="365671" y="533069"/>
                          <a:pt x="345669" y="534021"/>
                        </a:cubicBezTo>
                        <a:lnTo>
                          <a:pt x="343764" y="534021"/>
                        </a:lnTo>
                        <a:lnTo>
                          <a:pt x="191364" y="534021"/>
                        </a:lnTo>
                        <a:cubicBezTo>
                          <a:pt x="170409" y="534021"/>
                          <a:pt x="153264" y="516876"/>
                          <a:pt x="153264" y="495921"/>
                        </a:cubicBezTo>
                        <a:lnTo>
                          <a:pt x="153264" y="495921"/>
                        </a:lnTo>
                        <a:lnTo>
                          <a:pt x="153264" y="419721"/>
                        </a:lnTo>
                        <a:lnTo>
                          <a:pt x="38964" y="419721"/>
                        </a:lnTo>
                        <a:cubicBezTo>
                          <a:pt x="18961" y="419721"/>
                          <a:pt x="1817" y="403529"/>
                          <a:pt x="864" y="383526"/>
                        </a:cubicBezTo>
                        <a:lnTo>
                          <a:pt x="864" y="381621"/>
                        </a:lnTo>
                        <a:lnTo>
                          <a:pt x="864" y="197789"/>
                        </a:lnTo>
                        <a:cubicBezTo>
                          <a:pt x="864" y="189216"/>
                          <a:pt x="3721" y="180644"/>
                          <a:pt x="9436" y="173976"/>
                        </a:cubicBezTo>
                        <a:lnTo>
                          <a:pt x="11342" y="172071"/>
                        </a:lnTo>
                        <a:lnTo>
                          <a:pt x="52299" y="127304"/>
                        </a:lnTo>
                        <a:cubicBezTo>
                          <a:pt x="58967" y="119684"/>
                          <a:pt x="68492" y="115874"/>
                          <a:pt x="78017" y="114921"/>
                        </a:cubicBezTo>
                        <a:lnTo>
                          <a:pt x="79921" y="114921"/>
                        </a:lnTo>
                        <a:lnTo>
                          <a:pt x="153264" y="114921"/>
                        </a:lnTo>
                        <a:lnTo>
                          <a:pt x="153264" y="38721"/>
                        </a:lnTo>
                        <a:cubicBezTo>
                          <a:pt x="153264" y="18719"/>
                          <a:pt x="169457" y="1574"/>
                          <a:pt x="189459" y="621"/>
                        </a:cubicBezTo>
                        <a:lnTo>
                          <a:pt x="191364" y="621"/>
                        </a:lnTo>
                        <a:lnTo>
                          <a:pt x="343764" y="621"/>
                        </a:lnTo>
                        <a:close/>
                        <a:moveTo>
                          <a:pt x="343764" y="286371"/>
                        </a:moveTo>
                        <a:lnTo>
                          <a:pt x="191364" y="286371"/>
                        </a:lnTo>
                        <a:cubicBezTo>
                          <a:pt x="180886" y="286371"/>
                          <a:pt x="172314" y="294944"/>
                          <a:pt x="172314" y="305421"/>
                        </a:cubicBezTo>
                        <a:lnTo>
                          <a:pt x="172314" y="305421"/>
                        </a:lnTo>
                        <a:lnTo>
                          <a:pt x="172314" y="495921"/>
                        </a:lnTo>
                        <a:cubicBezTo>
                          <a:pt x="172314" y="506399"/>
                          <a:pt x="180886" y="514971"/>
                          <a:pt x="191364" y="514971"/>
                        </a:cubicBezTo>
                        <a:lnTo>
                          <a:pt x="191364" y="514971"/>
                        </a:lnTo>
                        <a:lnTo>
                          <a:pt x="343764" y="514971"/>
                        </a:lnTo>
                        <a:cubicBezTo>
                          <a:pt x="354242" y="514971"/>
                          <a:pt x="362814" y="506399"/>
                          <a:pt x="362814" y="495921"/>
                        </a:cubicBezTo>
                        <a:lnTo>
                          <a:pt x="362814" y="495921"/>
                        </a:lnTo>
                        <a:lnTo>
                          <a:pt x="362814" y="305421"/>
                        </a:lnTo>
                        <a:cubicBezTo>
                          <a:pt x="362814" y="294944"/>
                          <a:pt x="354242" y="286371"/>
                          <a:pt x="343764" y="286371"/>
                        </a:cubicBezTo>
                        <a:lnTo>
                          <a:pt x="343764" y="286371"/>
                        </a:lnTo>
                        <a:close/>
                        <a:moveTo>
                          <a:pt x="496164" y="133971"/>
                        </a:moveTo>
                        <a:lnTo>
                          <a:pt x="79921" y="133971"/>
                        </a:lnTo>
                        <a:cubicBezTo>
                          <a:pt x="75159" y="133971"/>
                          <a:pt x="70396" y="135876"/>
                          <a:pt x="67539" y="138734"/>
                        </a:cubicBezTo>
                        <a:lnTo>
                          <a:pt x="66586" y="139686"/>
                        </a:lnTo>
                        <a:lnTo>
                          <a:pt x="25629" y="184454"/>
                        </a:lnTo>
                        <a:cubicBezTo>
                          <a:pt x="22771" y="187311"/>
                          <a:pt x="20867" y="191121"/>
                          <a:pt x="20867" y="195884"/>
                        </a:cubicBezTo>
                        <a:lnTo>
                          <a:pt x="20867" y="197789"/>
                        </a:lnTo>
                        <a:lnTo>
                          <a:pt x="20867" y="381621"/>
                        </a:lnTo>
                        <a:cubicBezTo>
                          <a:pt x="20867" y="392099"/>
                          <a:pt x="28486" y="399719"/>
                          <a:pt x="38964" y="400671"/>
                        </a:cubicBezTo>
                        <a:lnTo>
                          <a:pt x="39917" y="400671"/>
                        </a:lnTo>
                        <a:lnTo>
                          <a:pt x="154217" y="400671"/>
                        </a:lnTo>
                        <a:lnTo>
                          <a:pt x="154217" y="305421"/>
                        </a:lnTo>
                        <a:cubicBezTo>
                          <a:pt x="154217" y="285419"/>
                          <a:pt x="170409" y="268274"/>
                          <a:pt x="190411" y="267321"/>
                        </a:cubicBezTo>
                        <a:lnTo>
                          <a:pt x="192317" y="267321"/>
                        </a:lnTo>
                        <a:lnTo>
                          <a:pt x="344717" y="267321"/>
                        </a:lnTo>
                        <a:cubicBezTo>
                          <a:pt x="365671" y="267321"/>
                          <a:pt x="382817" y="284466"/>
                          <a:pt x="382817" y="305421"/>
                        </a:cubicBezTo>
                        <a:lnTo>
                          <a:pt x="382817" y="305421"/>
                        </a:lnTo>
                        <a:lnTo>
                          <a:pt x="382817" y="400671"/>
                        </a:lnTo>
                        <a:lnTo>
                          <a:pt x="497117" y="400671"/>
                        </a:lnTo>
                        <a:cubicBezTo>
                          <a:pt x="507594" y="400671"/>
                          <a:pt x="515214" y="393051"/>
                          <a:pt x="516167" y="382574"/>
                        </a:cubicBezTo>
                        <a:lnTo>
                          <a:pt x="516167" y="381621"/>
                        </a:lnTo>
                        <a:lnTo>
                          <a:pt x="516167" y="153021"/>
                        </a:lnTo>
                        <a:cubicBezTo>
                          <a:pt x="516167" y="142544"/>
                          <a:pt x="508546" y="134924"/>
                          <a:pt x="498069" y="133971"/>
                        </a:cubicBezTo>
                        <a:lnTo>
                          <a:pt x="496164" y="133971"/>
                        </a:lnTo>
                        <a:close/>
                        <a:moveTo>
                          <a:pt x="462827" y="172071"/>
                        </a:moveTo>
                        <a:cubicBezTo>
                          <a:pt x="470446" y="172071"/>
                          <a:pt x="477114" y="178739"/>
                          <a:pt x="477114" y="186359"/>
                        </a:cubicBezTo>
                        <a:cubicBezTo>
                          <a:pt x="477114" y="193979"/>
                          <a:pt x="470446" y="200646"/>
                          <a:pt x="462827" y="200646"/>
                        </a:cubicBezTo>
                        <a:cubicBezTo>
                          <a:pt x="455207" y="200646"/>
                          <a:pt x="448539" y="193979"/>
                          <a:pt x="448539" y="186359"/>
                        </a:cubicBezTo>
                        <a:cubicBezTo>
                          <a:pt x="448539" y="178739"/>
                          <a:pt x="455207" y="172071"/>
                          <a:pt x="462827" y="172071"/>
                        </a:cubicBezTo>
                        <a:close/>
                        <a:moveTo>
                          <a:pt x="343764" y="19671"/>
                        </a:moveTo>
                        <a:lnTo>
                          <a:pt x="191364" y="19671"/>
                        </a:lnTo>
                        <a:cubicBezTo>
                          <a:pt x="180886" y="19671"/>
                          <a:pt x="172314" y="28244"/>
                          <a:pt x="172314" y="38721"/>
                        </a:cubicBezTo>
                        <a:lnTo>
                          <a:pt x="172314" y="38721"/>
                        </a:lnTo>
                        <a:lnTo>
                          <a:pt x="172314" y="114921"/>
                        </a:lnTo>
                        <a:lnTo>
                          <a:pt x="362814" y="114921"/>
                        </a:lnTo>
                        <a:lnTo>
                          <a:pt x="362814" y="38721"/>
                        </a:lnTo>
                        <a:cubicBezTo>
                          <a:pt x="362814" y="28244"/>
                          <a:pt x="355194" y="20624"/>
                          <a:pt x="344717" y="19671"/>
                        </a:cubicBezTo>
                        <a:lnTo>
                          <a:pt x="344717" y="19671"/>
                        </a:lnTo>
                        <a:lnTo>
                          <a:pt x="343764" y="19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163" name="Group 6162">
                <a:extLst>
                  <a:ext uri="{FF2B5EF4-FFF2-40B4-BE49-F238E27FC236}">
                    <a16:creationId xmlns:a16="http://schemas.microsoft.com/office/drawing/2014/main" id="{7AD1A7B5-6F05-400E-57C6-E957EED59805}"/>
                  </a:ext>
                </a:extLst>
              </p:cNvPr>
              <p:cNvGrpSpPr/>
              <p:nvPr/>
            </p:nvGrpSpPr>
            <p:grpSpPr>
              <a:xfrm>
                <a:off x="5708057" y="2150233"/>
                <a:ext cx="4979536" cy="2958178"/>
                <a:chOff x="4880743" y="2150233"/>
                <a:chExt cx="4979536" cy="2958178"/>
              </a:xfrm>
            </p:grpSpPr>
            <p:grpSp>
              <p:nvGrpSpPr>
                <p:cNvPr id="6144" name="Group 6143">
                  <a:extLst>
                    <a:ext uri="{FF2B5EF4-FFF2-40B4-BE49-F238E27FC236}">
                      <a16:creationId xmlns:a16="http://schemas.microsoft.com/office/drawing/2014/main" id="{F6B2B081-3571-7CEA-DEF8-3DCAEBF36F34}"/>
                    </a:ext>
                  </a:extLst>
                </p:cNvPr>
                <p:cNvGrpSpPr/>
                <p:nvPr/>
              </p:nvGrpSpPr>
              <p:grpSpPr>
                <a:xfrm>
                  <a:off x="5710088" y="2150233"/>
                  <a:ext cx="4029311" cy="474250"/>
                  <a:chOff x="6402468" y="1265107"/>
                  <a:chExt cx="4029311" cy="474250"/>
                </a:xfrm>
              </p:grpSpPr>
              <p:sp>
                <p:nvSpPr>
                  <p:cNvPr id="6145" name="Rectangle 6144">
                    <a:extLst>
                      <a:ext uri="{FF2B5EF4-FFF2-40B4-BE49-F238E27FC236}">
                        <a16:creationId xmlns:a16="http://schemas.microsoft.com/office/drawing/2014/main" id="{AF7E2034-6B1E-F566-0B07-17F6EE0A1565}"/>
                      </a:ext>
                    </a:extLst>
                  </p:cNvPr>
                  <p:cNvSpPr/>
                  <p:nvPr/>
                </p:nvSpPr>
                <p:spPr>
                  <a:xfrm>
                    <a:off x="6402469" y="1265107"/>
                    <a:ext cx="4029310" cy="2462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0" rIns="108000" bIns="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拍照识图</a:t>
                    </a:r>
                  </a:p>
                </p:txBody>
              </p:sp>
              <p:sp>
                <p:nvSpPr>
                  <p:cNvPr id="6147" name="Rectangle 6146">
                    <a:extLst>
                      <a:ext uri="{FF2B5EF4-FFF2-40B4-BE49-F238E27FC236}">
                        <a16:creationId xmlns:a16="http://schemas.microsoft.com/office/drawing/2014/main" id="{165968C4-2F1C-08F3-2E6B-5A47F41FED3C}"/>
                      </a:ext>
                    </a:extLst>
                  </p:cNvPr>
                  <p:cNvSpPr/>
                  <p:nvPr/>
                </p:nvSpPr>
                <p:spPr>
                  <a:xfrm>
                    <a:off x="6402468" y="1536866"/>
                    <a:ext cx="4029311" cy="2024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0" rIns="108000" bIns="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使用微信小程序作为前端交互页面</a:t>
                    </a:r>
                  </a:p>
                </p:txBody>
              </p:sp>
            </p:grpSp>
            <p:grpSp>
              <p:nvGrpSpPr>
                <p:cNvPr id="6148" name="Group 6147">
                  <a:extLst>
                    <a:ext uri="{FF2B5EF4-FFF2-40B4-BE49-F238E27FC236}">
                      <a16:creationId xmlns:a16="http://schemas.microsoft.com/office/drawing/2014/main" id="{4D52B136-839E-93D0-03C1-C9504405C9D3}"/>
                    </a:ext>
                  </a:extLst>
                </p:cNvPr>
                <p:cNvGrpSpPr/>
                <p:nvPr/>
              </p:nvGrpSpPr>
              <p:grpSpPr>
                <a:xfrm>
                  <a:off x="4880743" y="2978209"/>
                  <a:ext cx="4029311" cy="474250"/>
                  <a:chOff x="6402468" y="1265107"/>
                  <a:chExt cx="4029311" cy="474250"/>
                </a:xfrm>
              </p:grpSpPr>
              <p:sp>
                <p:nvSpPr>
                  <p:cNvPr id="6149" name="Rectangle 6148">
                    <a:extLst>
                      <a:ext uri="{FF2B5EF4-FFF2-40B4-BE49-F238E27FC236}">
                        <a16:creationId xmlns:a16="http://schemas.microsoft.com/office/drawing/2014/main" id="{3D9E55B7-903B-A5ED-FB2F-7CF8B983EBEF}"/>
                      </a:ext>
                    </a:extLst>
                  </p:cNvPr>
                  <p:cNvSpPr/>
                  <p:nvPr/>
                </p:nvSpPr>
                <p:spPr>
                  <a:xfrm>
                    <a:off x="6402469" y="1265107"/>
                    <a:ext cx="4029310" cy="2462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0" rIns="108000" bIns="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accent1"/>
                        </a:solidFill>
                      </a:rPr>
                      <a:t>准确、快速</a:t>
                    </a:r>
                  </a:p>
                </p:txBody>
              </p:sp>
              <p:sp>
                <p:nvSpPr>
                  <p:cNvPr id="6150" name="Rectangle 6149">
                    <a:extLst>
                      <a:ext uri="{FF2B5EF4-FFF2-40B4-BE49-F238E27FC236}">
                        <a16:creationId xmlns:a16="http://schemas.microsoft.com/office/drawing/2014/main" id="{2095BBC5-58A1-807A-0E3C-BCC3BCA589C6}"/>
                      </a:ext>
                    </a:extLst>
                  </p:cNvPr>
                  <p:cNvSpPr/>
                  <p:nvPr/>
                </p:nvSpPr>
                <p:spPr>
                  <a:xfrm>
                    <a:off x="6402468" y="1536866"/>
                    <a:ext cx="4029311" cy="2024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0" rIns="108000" bIns="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采用</a:t>
                    </a:r>
                    <a:r>
                      <a:rPr kumimoji="1" lang="en-US" altLang="zh-CN" sz="1200" dirty="0">
                        <a:solidFill>
                          <a:schemeClr val="tx1"/>
                        </a:solidFill>
                      </a:rPr>
                      <a:t>Vision Transformer</a:t>
                    </a: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模型</a:t>
                    </a:r>
                  </a:p>
                </p:txBody>
              </p:sp>
            </p:grpSp>
            <p:grpSp>
              <p:nvGrpSpPr>
                <p:cNvPr id="6151" name="Group 6150">
                  <a:extLst>
                    <a:ext uri="{FF2B5EF4-FFF2-40B4-BE49-F238E27FC236}">
                      <a16:creationId xmlns:a16="http://schemas.microsoft.com/office/drawing/2014/main" id="{06AAE3A6-5EF4-355A-932B-09E3EFAEB954}"/>
                    </a:ext>
                  </a:extLst>
                </p:cNvPr>
                <p:cNvGrpSpPr/>
                <p:nvPr/>
              </p:nvGrpSpPr>
              <p:grpSpPr>
                <a:xfrm>
                  <a:off x="4880743" y="3806185"/>
                  <a:ext cx="4029311" cy="473033"/>
                  <a:chOff x="6402468" y="1265107"/>
                  <a:chExt cx="4029311" cy="473033"/>
                </a:xfrm>
              </p:grpSpPr>
              <p:sp>
                <p:nvSpPr>
                  <p:cNvPr id="6152" name="Rectangle 6151">
                    <a:extLst>
                      <a:ext uri="{FF2B5EF4-FFF2-40B4-BE49-F238E27FC236}">
                        <a16:creationId xmlns:a16="http://schemas.microsoft.com/office/drawing/2014/main" id="{D68FC89C-ABF5-9252-319D-9EEEBFA30A7C}"/>
                      </a:ext>
                    </a:extLst>
                  </p:cNvPr>
                  <p:cNvSpPr/>
                  <p:nvPr/>
                </p:nvSpPr>
                <p:spPr>
                  <a:xfrm>
                    <a:off x="6402469" y="1265107"/>
                    <a:ext cx="4029310" cy="2462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0" rIns="108000" bIns="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r>
                      <a:rPr kumimoji="1" lang="zh-CN" altLang="en-US" sz="1600" b="1" dirty="0">
                        <a:solidFill>
                          <a:schemeClr val="tx1"/>
                        </a:solidFill>
                      </a:rPr>
                      <a:t>轻量级程序</a:t>
                    </a:r>
                  </a:p>
                </p:txBody>
              </p:sp>
              <p:sp>
                <p:nvSpPr>
                  <p:cNvPr id="6153" name="Rectangle 6152">
                    <a:extLst>
                      <a:ext uri="{FF2B5EF4-FFF2-40B4-BE49-F238E27FC236}">
                        <a16:creationId xmlns:a16="http://schemas.microsoft.com/office/drawing/2014/main" id="{DB82DE38-AC5B-2BA3-0FA2-7121FDB433FA}"/>
                      </a:ext>
                    </a:extLst>
                  </p:cNvPr>
                  <p:cNvSpPr/>
                  <p:nvPr/>
                </p:nvSpPr>
                <p:spPr>
                  <a:xfrm>
                    <a:off x="6402468" y="1536866"/>
                    <a:ext cx="4029311" cy="2012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0" rIns="108000" bIns="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kumimoji="1" lang="zh-CN" altLang="en-US" sz="1200" dirty="0">
                        <a:solidFill>
                          <a:schemeClr val="tx1"/>
                        </a:solidFill>
                      </a:rPr>
                      <a:t>将训练好的模型部署在云服务器上</a:t>
                    </a:r>
                  </a:p>
                </p:txBody>
              </p:sp>
            </p:grpSp>
            <p:grpSp>
              <p:nvGrpSpPr>
                <p:cNvPr id="6154" name="Group 6153">
                  <a:extLst>
                    <a:ext uri="{FF2B5EF4-FFF2-40B4-BE49-F238E27FC236}">
                      <a16:creationId xmlns:a16="http://schemas.microsoft.com/office/drawing/2014/main" id="{C0033678-6247-0ADF-E84A-60974856D88E}"/>
                    </a:ext>
                  </a:extLst>
                </p:cNvPr>
                <p:cNvGrpSpPr/>
                <p:nvPr/>
              </p:nvGrpSpPr>
              <p:grpSpPr>
                <a:xfrm>
                  <a:off x="5830968" y="4634161"/>
                  <a:ext cx="4029311" cy="474250"/>
                  <a:chOff x="6402468" y="1265107"/>
                  <a:chExt cx="4029311" cy="474250"/>
                </a:xfrm>
              </p:grpSpPr>
              <p:sp>
                <p:nvSpPr>
                  <p:cNvPr id="6155" name="Rectangle 6154">
                    <a:extLst>
                      <a:ext uri="{FF2B5EF4-FFF2-40B4-BE49-F238E27FC236}">
                        <a16:creationId xmlns:a16="http://schemas.microsoft.com/office/drawing/2014/main" id="{1C5E9600-6B23-50ED-2579-575B00AD4767}"/>
                      </a:ext>
                    </a:extLst>
                  </p:cNvPr>
                  <p:cNvSpPr/>
                  <p:nvPr/>
                </p:nvSpPr>
                <p:spPr>
                  <a:xfrm>
                    <a:off x="6402469" y="1265107"/>
                    <a:ext cx="4029310" cy="2462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108000" tIns="0" rIns="108000" bIns="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</a:pPr>
                    <a:endParaRPr kumimoji="1" lang="zh-CN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56" name="Rectangle 6155">
                    <a:extLst>
                      <a:ext uri="{FF2B5EF4-FFF2-40B4-BE49-F238E27FC236}">
                        <a16:creationId xmlns:a16="http://schemas.microsoft.com/office/drawing/2014/main" id="{A2DB1D46-5DEB-7791-013E-B0A3D66DF675}"/>
                      </a:ext>
                    </a:extLst>
                  </p:cNvPr>
                  <p:cNvSpPr/>
                  <p:nvPr/>
                </p:nvSpPr>
                <p:spPr>
                  <a:xfrm>
                    <a:off x="6402468" y="1536866"/>
                    <a:ext cx="4029311" cy="2024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108000" tIns="0" rIns="108000" bIns="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endParaRPr kumimoji="1" lang="zh-CN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170" name="Group 6169">
              <a:extLst>
                <a:ext uri="{FF2B5EF4-FFF2-40B4-BE49-F238E27FC236}">
                  <a16:creationId xmlns:a16="http://schemas.microsoft.com/office/drawing/2014/main" id="{E95944D8-025E-018A-8F7A-CF6EE31F5620}"/>
                </a:ext>
              </a:extLst>
            </p:cNvPr>
            <p:cNvGrpSpPr/>
            <p:nvPr/>
          </p:nvGrpSpPr>
          <p:grpSpPr>
            <a:xfrm>
              <a:off x="660400" y="1642997"/>
              <a:ext cx="476250" cy="377952"/>
              <a:chOff x="660400" y="1215714"/>
              <a:chExt cx="476250" cy="377952"/>
            </a:xfrm>
          </p:grpSpPr>
          <p:sp>
            <p:nvSpPr>
              <p:cNvPr id="6167" name="Freeform: Shape 6166">
                <a:extLst>
                  <a:ext uri="{FF2B5EF4-FFF2-40B4-BE49-F238E27FC236}">
                    <a16:creationId xmlns:a16="http://schemas.microsoft.com/office/drawing/2014/main" id="{4A56FAC9-920C-943B-4D07-3F440A4287CC}"/>
                  </a:ext>
                </a:extLst>
              </p:cNvPr>
              <p:cNvSpPr/>
              <p:nvPr/>
            </p:nvSpPr>
            <p:spPr>
              <a:xfrm>
                <a:off x="946150" y="1215714"/>
                <a:ext cx="190500" cy="377952"/>
              </a:xfrm>
              <a:custGeom>
                <a:avLst/>
                <a:gdLst>
                  <a:gd name="connsiteX0" fmla="*/ 190500 w 190500"/>
                  <a:gd name="connsiteY0" fmla="*/ 377952 h 377952"/>
                  <a:gd name="connsiteX1" fmla="*/ 190500 w 190500"/>
                  <a:gd name="connsiteY1" fmla="*/ 187452 h 377952"/>
                  <a:gd name="connsiteX2" fmla="*/ 81820 w 190500"/>
                  <a:gd name="connsiteY2" fmla="*/ 187452 h 377952"/>
                  <a:gd name="connsiteX3" fmla="*/ 190500 w 190500"/>
                  <a:gd name="connsiteY3" fmla="*/ 81725 h 377952"/>
                  <a:gd name="connsiteX4" fmla="*/ 190500 w 190500"/>
                  <a:gd name="connsiteY4" fmla="*/ 0 h 377952"/>
                  <a:gd name="connsiteX5" fmla="*/ 0 w 190500"/>
                  <a:gd name="connsiteY5" fmla="*/ 187452 h 377952"/>
                  <a:gd name="connsiteX6" fmla="*/ 0 w 190500"/>
                  <a:gd name="connsiteY6" fmla="*/ 187452 h 377952"/>
                  <a:gd name="connsiteX7" fmla="*/ 0 w 190500"/>
                  <a:gd name="connsiteY7" fmla="*/ 377952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190500" y="377952"/>
                    </a:moveTo>
                    <a:lnTo>
                      <a:pt x="190500" y="187452"/>
                    </a:lnTo>
                    <a:lnTo>
                      <a:pt x="81820" y="187452"/>
                    </a:lnTo>
                    <a:cubicBezTo>
                      <a:pt x="83469" y="128608"/>
                      <a:pt x="131633" y="81753"/>
                      <a:pt x="190500" y="81725"/>
                    </a:cubicBezTo>
                    <a:lnTo>
                      <a:pt x="190500" y="0"/>
                    </a:lnTo>
                    <a:cubicBezTo>
                      <a:pt x="86469" y="-13"/>
                      <a:pt x="1665" y="83434"/>
                      <a:pt x="0" y="187452"/>
                    </a:cubicBezTo>
                    <a:lnTo>
                      <a:pt x="0" y="187452"/>
                    </a:lnTo>
                    <a:lnTo>
                      <a:pt x="0" y="377952"/>
                    </a:lnTo>
                    <a:close/>
                  </a:path>
                </a:pathLst>
              </a:custGeom>
              <a:solidFill>
                <a:schemeClr val="accent1"/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68" name="Freeform: Shape 6167">
                <a:extLst>
                  <a:ext uri="{FF2B5EF4-FFF2-40B4-BE49-F238E27FC236}">
                    <a16:creationId xmlns:a16="http://schemas.microsoft.com/office/drawing/2014/main" id="{8A909EDF-D681-EA2D-B484-CD4720A78132}"/>
                  </a:ext>
                </a:extLst>
              </p:cNvPr>
              <p:cNvSpPr/>
              <p:nvPr/>
            </p:nvSpPr>
            <p:spPr>
              <a:xfrm>
                <a:off x="660400" y="1215714"/>
                <a:ext cx="190500" cy="377952"/>
              </a:xfrm>
              <a:custGeom>
                <a:avLst/>
                <a:gdLst>
                  <a:gd name="connsiteX0" fmla="*/ 190500 w 190500"/>
                  <a:gd name="connsiteY0" fmla="*/ 377952 h 377952"/>
                  <a:gd name="connsiteX1" fmla="*/ 190500 w 190500"/>
                  <a:gd name="connsiteY1" fmla="*/ 187452 h 377952"/>
                  <a:gd name="connsiteX2" fmla="*/ 81820 w 190500"/>
                  <a:gd name="connsiteY2" fmla="*/ 187452 h 377952"/>
                  <a:gd name="connsiteX3" fmla="*/ 190500 w 190500"/>
                  <a:gd name="connsiteY3" fmla="*/ 81725 h 377952"/>
                  <a:gd name="connsiteX4" fmla="*/ 190500 w 190500"/>
                  <a:gd name="connsiteY4" fmla="*/ 0 h 377952"/>
                  <a:gd name="connsiteX5" fmla="*/ 0 w 190500"/>
                  <a:gd name="connsiteY5" fmla="*/ 187452 h 377952"/>
                  <a:gd name="connsiteX6" fmla="*/ 0 w 190500"/>
                  <a:gd name="connsiteY6" fmla="*/ 187452 h 377952"/>
                  <a:gd name="connsiteX7" fmla="*/ 0 w 190500"/>
                  <a:gd name="connsiteY7" fmla="*/ 377952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190500" y="377952"/>
                    </a:moveTo>
                    <a:lnTo>
                      <a:pt x="190500" y="187452"/>
                    </a:lnTo>
                    <a:lnTo>
                      <a:pt x="81820" y="187452"/>
                    </a:lnTo>
                    <a:cubicBezTo>
                      <a:pt x="83469" y="128608"/>
                      <a:pt x="131633" y="81753"/>
                      <a:pt x="190500" y="81725"/>
                    </a:cubicBezTo>
                    <a:lnTo>
                      <a:pt x="190500" y="0"/>
                    </a:lnTo>
                    <a:cubicBezTo>
                      <a:pt x="86469" y="-13"/>
                      <a:pt x="1665" y="83434"/>
                      <a:pt x="0" y="187452"/>
                    </a:cubicBezTo>
                    <a:lnTo>
                      <a:pt x="0" y="187452"/>
                    </a:lnTo>
                    <a:lnTo>
                      <a:pt x="0" y="377952"/>
                    </a:lnTo>
                    <a:close/>
                  </a:path>
                </a:pathLst>
              </a:custGeom>
              <a:solidFill>
                <a:schemeClr val="accent1"/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6169" name="Rectangle 6168">
              <a:extLst>
                <a:ext uri="{FF2B5EF4-FFF2-40B4-BE49-F238E27FC236}">
                  <a16:creationId xmlns:a16="http://schemas.microsoft.com/office/drawing/2014/main" id="{86B263D7-3920-857D-BBC4-12F9EFA98274}"/>
                </a:ext>
              </a:extLst>
            </p:cNvPr>
            <p:cNvSpPr/>
            <p:nvPr/>
          </p:nvSpPr>
          <p:spPr>
            <a:xfrm>
              <a:off x="660400" y="4373280"/>
              <a:ext cx="353422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pPr>
                <a:lnSpc>
                  <a:spcPct val="100000"/>
                </a:lnSpc>
                <a:buSzPct val="25000"/>
              </a:pP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174" name="Title 6173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需求分析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86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0400" y="0"/>
            <a:ext cx="11531599" cy="6858000"/>
            <a:chOff x="660400" y="0"/>
            <a:chExt cx="11531599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85458B3-E783-497B-BAC3-FA94F8A0067C}"/>
                </a:ext>
              </a:extLst>
            </p:cNvPr>
            <p:cNvSpPr/>
            <p:nvPr/>
          </p:nvSpPr>
          <p:spPr>
            <a:xfrm>
              <a:off x="5943600" y="0"/>
              <a:ext cx="6248399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547A63B-AEDA-442D-9532-9F5882D9E8F0}"/>
                </a:ext>
              </a:extLst>
            </p:cNvPr>
            <p:cNvSpPr/>
            <p:nvPr/>
          </p:nvSpPr>
          <p:spPr>
            <a:xfrm>
              <a:off x="660400" y="894453"/>
              <a:ext cx="8126032" cy="815667"/>
            </a:xfrm>
            <a:prstGeom prst="rect">
              <a:avLst/>
            </a:prstGeom>
          </p:spPr>
          <p:txBody>
            <a:bodyPr wrap="square" anchor="b" anchorCtr="0">
              <a:no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智能农业的变革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0DD09AD-35B1-4D2A-841C-8BED31A13709}"/>
                </a:ext>
              </a:extLst>
            </p:cNvPr>
            <p:cNvGrpSpPr/>
            <p:nvPr/>
          </p:nvGrpSpPr>
          <p:grpSpPr>
            <a:xfrm>
              <a:off x="660400" y="2378990"/>
              <a:ext cx="9089215" cy="3865526"/>
              <a:chOff x="660400" y="2422532"/>
              <a:chExt cx="9089215" cy="3865526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2BBAF312-2C57-4DC6-A365-5EA16362442C}"/>
                  </a:ext>
                </a:extLst>
              </p:cNvPr>
              <p:cNvGrpSpPr/>
              <p:nvPr/>
            </p:nvGrpSpPr>
            <p:grpSpPr>
              <a:xfrm>
                <a:off x="6966816" y="2422532"/>
                <a:ext cx="2782799" cy="769441"/>
                <a:chOff x="6122543" y="2004560"/>
                <a:chExt cx="2426955" cy="926122"/>
              </a:xfrm>
            </p:grpSpPr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EEADD69-41EA-4A59-8869-6FFA61349BBB}"/>
                    </a:ext>
                  </a:extLst>
                </p:cNvPr>
                <p:cNvSpPr txBox="1"/>
                <p:nvPr/>
              </p:nvSpPr>
              <p:spPr>
                <a:xfrm>
                  <a:off x="6122543" y="2004560"/>
                  <a:ext cx="846083" cy="926122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r"/>
                  <a:r>
                    <a:rPr lang="en-US" altLang="zh-CN" sz="4400" b="1" dirty="0"/>
                    <a:t>01.</a:t>
                  </a:r>
                  <a:endParaRPr lang="zh-CN" altLang="en-US" sz="4400" b="1" dirty="0"/>
                </a:p>
              </p:txBody>
            </p: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EB4B8B9A-A623-4102-95DF-DBEC9F38F506}"/>
                    </a:ext>
                  </a:extLst>
                </p:cNvPr>
                <p:cNvGrpSpPr/>
                <p:nvPr/>
              </p:nvGrpSpPr>
              <p:grpSpPr>
                <a:xfrm>
                  <a:off x="7088201" y="2069115"/>
                  <a:ext cx="1461297" cy="721458"/>
                  <a:chOff x="7019921" y="2127550"/>
                  <a:chExt cx="1461297" cy="721458"/>
                </a:xfrm>
              </p:grpSpPr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8B8A42FF-CF3C-4441-8908-6E8EF04358BE}"/>
                      </a:ext>
                    </a:extLst>
                  </p:cNvPr>
                  <p:cNvSpPr txBox="1"/>
                  <p:nvPr/>
                </p:nvSpPr>
                <p:spPr>
                  <a:xfrm>
                    <a:off x="7019921" y="2127550"/>
                    <a:ext cx="940682" cy="410119"/>
                  </a:xfrm>
                  <a:prstGeom prst="rect">
                    <a:avLst/>
                  </a:prstGeom>
                  <a:noFill/>
                </p:spPr>
                <p:txBody>
                  <a:bodyPr wrap="none" lIns="90000" tIns="46800" rIns="90000" bIns="46800" rtlCol="0" anchor="b">
                    <a:norm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zh-CN" altLang="en-US" sz="1600" b="1" dirty="0"/>
                      <a:t>智能农业监测系统</a:t>
                    </a: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78794193-943E-499A-ADFD-3F62D9E0EFA6}"/>
                      </a:ext>
                    </a:extLst>
                  </p:cNvPr>
                  <p:cNvSpPr/>
                  <p:nvPr/>
                </p:nvSpPr>
                <p:spPr>
                  <a:xfrm>
                    <a:off x="7019921" y="2482534"/>
                    <a:ext cx="1461297" cy="366474"/>
                  </a:xfrm>
                  <a:prstGeom prst="rect">
                    <a:avLst/>
                  </a:prstGeom>
                  <a:noFill/>
                  <a:ln w="57150" cap="rnd">
                    <a:noFill/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0000" tIns="46800" rIns="90000" bIns="46800" numCol="1" spcCol="0" rtlCol="0" fromWordArt="0" anchor="t" anchorCtr="0" forceAA="0" compatLnSpc="1">
                    <a:no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solidFill>
                          <a:schemeClr val="tx1"/>
                        </a:solidFill>
                      </a:rPr>
                      <a:t>通过传感器和无人机技术，实时监测土壤水分、作物生长等指标，提供农业生产决策依据。</a:t>
                    </a:r>
                  </a:p>
                </p:txBody>
              </p:sp>
            </p:grp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6F071FD-5A39-47A2-A4BD-357ABEB0F50D}"/>
                  </a:ext>
                </a:extLst>
              </p:cNvPr>
              <p:cNvGrpSpPr/>
              <p:nvPr/>
            </p:nvGrpSpPr>
            <p:grpSpPr>
              <a:xfrm>
                <a:off x="660400" y="3670300"/>
                <a:ext cx="9089215" cy="1169808"/>
                <a:chOff x="660400" y="2222349"/>
                <a:chExt cx="9089215" cy="1169808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7F002A2F-4E6B-4FAF-B38B-B09E53229D81}"/>
                    </a:ext>
                  </a:extLst>
                </p:cNvPr>
                <p:cNvGrpSpPr/>
                <p:nvPr/>
              </p:nvGrpSpPr>
              <p:grpSpPr>
                <a:xfrm>
                  <a:off x="6966816" y="2422532"/>
                  <a:ext cx="2782799" cy="769441"/>
                  <a:chOff x="6122543" y="2004560"/>
                  <a:chExt cx="2426955" cy="926122"/>
                </a:xfrm>
              </p:grpSpPr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CA1107F2-0DBA-4FE1-B256-5F4756883840}"/>
                      </a:ext>
                    </a:extLst>
                  </p:cNvPr>
                  <p:cNvSpPr txBox="1"/>
                  <p:nvPr/>
                </p:nvSpPr>
                <p:spPr>
                  <a:xfrm>
                    <a:off x="6122543" y="2004560"/>
                    <a:ext cx="846083" cy="92612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r"/>
                    <a:r>
                      <a:rPr lang="en-US" altLang="zh-CN" sz="4400" b="1" dirty="0">
                        <a:solidFill>
                          <a:schemeClr val="accent1"/>
                        </a:solidFill>
                      </a:rPr>
                      <a:t>02.</a:t>
                    </a:r>
                    <a:endParaRPr lang="zh-CN" altLang="en-US" sz="4400" b="1" dirty="0">
                      <a:solidFill>
                        <a:schemeClr val="accent1"/>
                      </a:solidFill>
                    </a:endParaRPr>
                  </a:p>
                </p:txBody>
              </p:sp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985A9F05-4C17-4B5E-AFD8-E75878169E24}"/>
                      </a:ext>
                    </a:extLst>
                  </p:cNvPr>
                  <p:cNvGrpSpPr/>
                  <p:nvPr/>
                </p:nvGrpSpPr>
                <p:grpSpPr>
                  <a:xfrm>
                    <a:off x="7088201" y="2069115"/>
                    <a:ext cx="1461297" cy="721458"/>
                    <a:chOff x="7019921" y="2127550"/>
                    <a:chExt cx="1461297" cy="721458"/>
                  </a:xfrm>
                </p:grpSpPr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ADB0E68E-0369-4255-B7CB-91E148B40D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19921" y="2127550"/>
                      <a:ext cx="940682" cy="41011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46800" rIns="90000" bIns="46800" rtlCol="0" anchor="b">
                      <a:norm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600" b="1" dirty="0">
                          <a:solidFill>
                            <a:schemeClr val="accent1"/>
                          </a:solidFill>
                        </a:rPr>
                        <a:t>智能农机</a:t>
                      </a:r>
                    </a:p>
                  </p:txBody>
                </p:sp>
                <p:sp>
                  <p:nvSpPr>
                    <p:cNvPr id="146" name="Rectangle 145">
                      <a:extLst>
                        <a:ext uri="{FF2B5EF4-FFF2-40B4-BE49-F238E27FC236}">
                          <a16:creationId xmlns:a16="http://schemas.microsoft.com/office/drawing/2014/main" id="{BB8B7A67-8E65-420A-8BA7-EE7B6CB56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9921" y="2482534"/>
                      <a:ext cx="1461297" cy="366474"/>
                    </a:xfrm>
                    <a:prstGeom prst="rect">
                      <a:avLst/>
                    </a:prstGeom>
                    <a:noFill/>
                    <a:ln w="57150" cap="rnd">
                      <a:noFill/>
                      <a:prstDash val="solid"/>
                      <a:round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0000" tIns="46800" rIns="90000" bIns="46800" numCol="1" spcCol="0" rtlCol="0" fromWordArt="0" anchor="t" anchorCtr="0" forceAA="0" compatLnSpc="1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利用机器学习和自动化技术，实现农机的智能化操作和精准施肥、喷药，提高农业生产效率。</a:t>
                      </a:r>
                    </a:p>
                  </p:txBody>
                </p:sp>
              </p:grpSp>
            </p:grp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2B004D09-8DF6-4BDD-977B-8BE60B36AF9F}"/>
                    </a:ext>
                  </a:extLst>
                </p:cNvPr>
                <p:cNvSpPr/>
                <p:nvPr/>
              </p:nvSpPr>
              <p:spPr>
                <a:xfrm>
                  <a:off x="660400" y="2222349"/>
                  <a:ext cx="5885543" cy="1169808"/>
                </a:xfrm>
                <a:prstGeom prst="rect">
                  <a:avLst/>
                </a:prstGeom>
                <a:blipFill rotWithShape="0">
                  <a:blip r:embed="rId3"/>
                  <a:srcRect/>
                  <a:stretch>
                    <a:fillRect t="-58730" b="-58730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E51D295C-A1A4-42A8-ABCB-6E8638CC31B8}"/>
                  </a:ext>
                </a:extLst>
              </p:cNvPr>
              <p:cNvGrpSpPr/>
              <p:nvPr/>
            </p:nvGrpSpPr>
            <p:grpSpPr>
              <a:xfrm>
                <a:off x="660400" y="5118250"/>
                <a:ext cx="9089214" cy="1169808"/>
                <a:chOff x="660400" y="2222349"/>
                <a:chExt cx="9089214" cy="1169808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B5559631-97AA-4373-8A81-2BD9D144C6B2}"/>
                    </a:ext>
                  </a:extLst>
                </p:cNvPr>
                <p:cNvGrpSpPr/>
                <p:nvPr/>
              </p:nvGrpSpPr>
              <p:grpSpPr>
                <a:xfrm>
                  <a:off x="6966814" y="2422532"/>
                  <a:ext cx="2782800" cy="769441"/>
                  <a:chOff x="6122542" y="2004560"/>
                  <a:chExt cx="2426956" cy="926122"/>
                </a:xfrm>
              </p:grpSpPr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86F394F4-4357-4275-BF0A-CF96FD90B631}"/>
                      </a:ext>
                    </a:extLst>
                  </p:cNvPr>
                  <p:cNvSpPr txBox="1"/>
                  <p:nvPr/>
                </p:nvSpPr>
                <p:spPr>
                  <a:xfrm>
                    <a:off x="6122542" y="2004560"/>
                    <a:ext cx="846084" cy="92612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 anchorCtr="0">
                    <a:spAutoFit/>
                  </a:bodyPr>
                  <a:lstStyle/>
                  <a:p>
                    <a:pPr algn="r"/>
                    <a:r>
                      <a:rPr lang="en-US" altLang="zh-CN" sz="4400" b="1" dirty="0"/>
                      <a:t>03.</a:t>
                    </a:r>
                    <a:endParaRPr lang="zh-CN" altLang="en-US" sz="4400" b="1" dirty="0"/>
                  </a:p>
                </p:txBody>
              </p:sp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329AC42B-5562-46AC-BC9B-7CC7DF5D05A3}"/>
                      </a:ext>
                    </a:extLst>
                  </p:cNvPr>
                  <p:cNvGrpSpPr/>
                  <p:nvPr/>
                </p:nvGrpSpPr>
                <p:grpSpPr>
                  <a:xfrm>
                    <a:off x="7088201" y="2069115"/>
                    <a:ext cx="1461297" cy="721458"/>
                    <a:chOff x="7019921" y="2127550"/>
                    <a:chExt cx="1461297" cy="721458"/>
                  </a:xfrm>
                </p:grpSpPr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D4D804AE-1CD8-40F3-922C-DEC4156214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19921" y="2127550"/>
                      <a:ext cx="940682" cy="41011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0000" tIns="46800" rIns="90000" bIns="46800" rtlCol="0" anchor="b">
                      <a:norm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600" b="1" dirty="0"/>
                        <a:t>智能农产品追溯</a:t>
                      </a:r>
                    </a:p>
                  </p:txBody>
                </p:sp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5B307D62-3631-4465-8E91-DB8A473F6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9921" y="2482534"/>
                      <a:ext cx="1461297" cy="366474"/>
                    </a:xfrm>
                    <a:prstGeom prst="rect">
                      <a:avLst/>
                    </a:prstGeom>
                    <a:noFill/>
                    <a:ln w="57150" cap="rnd">
                      <a:noFill/>
                      <a:prstDash val="solid"/>
                      <a:round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0000" tIns="46800" rIns="90000" bIns="46800" numCol="1" spcCol="0" rtlCol="0" fromWordArt="0" anchor="t" anchorCtr="0" forceAA="0" compatLnSpc="1">
                      <a:no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通过区块链技术，实现农产品的溯源管理，确保农产品质量和食品安全。</a:t>
                      </a:r>
                    </a:p>
                  </p:txBody>
                </p:sp>
              </p:grpSp>
            </p:grp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B4291E3-2AC1-4990-AC38-CD8C5646BC04}"/>
                    </a:ext>
                  </a:extLst>
                </p:cNvPr>
                <p:cNvSpPr/>
                <p:nvPr/>
              </p:nvSpPr>
              <p:spPr>
                <a:xfrm>
                  <a:off x="660400" y="2222349"/>
                  <a:ext cx="5885543" cy="1169808"/>
                </a:xfrm>
                <a:prstGeom prst="rect">
                  <a:avLst/>
                </a:prstGeom>
                <a:blipFill rotWithShape="0">
                  <a:blip r:embed="rId4"/>
                  <a:srcRect/>
                  <a:stretch>
                    <a:fillRect t="-118789" b="-118789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55" name="Title 15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案例分享：智能农业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74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lvl="0"/>
            <a:r>
              <a:rPr lang="en-US" sz="4800" dirty="0"/>
              <a:t>02.</a:t>
            </a:r>
            <a:r>
              <a:rPr lang="zh-CN" altLang="en-US" sz="4800" dirty="0"/>
              <a:t>数据集制作</a:t>
            </a:r>
            <a:endParaRPr lang="en-US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594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4C5984F-6734-4AFC-9796-CFE24719D730}"/>
              </a:ext>
            </a:extLst>
          </p:cNvPr>
          <p:cNvGrpSpPr/>
          <p:nvPr/>
        </p:nvGrpSpPr>
        <p:grpSpPr>
          <a:xfrm>
            <a:off x="1206498" y="5216948"/>
            <a:ext cx="1957039" cy="1292291"/>
            <a:chOff x="1206498" y="5216948"/>
            <a:chExt cx="1957039" cy="129229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849493-9608-4BEE-ACBF-7D8C5A8805D4}"/>
                </a:ext>
              </a:extLst>
            </p:cNvPr>
            <p:cNvSpPr/>
            <p:nvPr/>
          </p:nvSpPr>
          <p:spPr>
            <a:xfrm>
              <a:off x="1206498" y="5216948"/>
              <a:ext cx="1921764" cy="3385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抓包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D71BA6-CD17-4692-A1F2-2E5FE671F395}"/>
                </a:ext>
              </a:extLst>
            </p:cNvPr>
            <p:cNvSpPr/>
            <p:nvPr/>
          </p:nvSpPr>
          <p:spPr>
            <a:xfrm>
              <a:off x="1206498" y="5549617"/>
              <a:ext cx="1957039" cy="9596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复制浏览器请求头中的信息，并发送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http</a:t>
              </a:r>
              <a:r>
                <a:rPr kumimoji="1" lang="zh-CN" altLang="en-US" sz="1200" dirty="0">
                  <a:solidFill>
                    <a:schemeClr val="tx1"/>
                  </a:solidFill>
                </a:rPr>
                <a:t>请求，从返回的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JSON</a:t>
              </a:r>
              <a:r>
                <a:rPr kumimoji="1" lang="zh-CN" altLang="en-US" sz="1200" dirty="0">
                  <a:solidFill>
                    <a:schemeClr val="tx1"/>
                  </a:solidFill>
                </a:rPr>
                <a:t>对象中获取图片的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URL</a:t>
              </a:r>
              <a:r>
                <a:rPr kumimoji="1" lang="zh-CN" altLang="en-US" sz="1200" dirty="0">
                  <a:solidFill>
                    <a:schemeClr val="tx1"/>
                  </a:solidFill>
                </a:rPr>
                <a:t>和名称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574AA7-3094-49CC-983A-BBB65D6F8F5C}"/>
              </a:ext>
            </a:extLst>
          </p:cNvPr>
          <p:cNvGrpSpPr/>
          <p:nvPr/>
        </p:nvGrpSpPr>
        <p:grpSpPr>
          <a:xfrm>
            <a:off x="5054598" y="5216948"/>
            <a:ext cx="1957039" cy="1070692"/>
            <a:chOff x="5054598" y="5216948"/>
            <a:chExt cx="1957039" cy="10706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1F4B8C-F844-4173-AB21-1141B82AFC52}"/>
                </a:ext>
              </a:extLst>
            </p:cNvPr>
            <p:cNvSpPr/>
            <p:nvPr/>
          </p:nvSpPr>
          <p:spPr>
            <a:xfrm>
              <a:off x="5054598" y="5216948"/>
              <a:ext cx="1921764" cy="3385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关键字过滤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30F6A6-B653-4186-9BB4-DC103F6CC8AB}"/>
                </a:ext>
              </a:extLst>
            </p:cNvPr>
            <p:cNvSpPr/>
            <p:nvPr/>
          </p:nvSpPr>
          <p:spPr>
            <a:xfrm>
              <a:off x="5054598" y="5549617"/>
              <a:ext cx="1957039" cy="738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根据消费者需求和购买历史，为消费者提供个性化的农产品推荐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37A402-3044-4756-9B72-2E143A9AA188}"/>
              </a:ext>
            </a:extLst>
          </p:cNvPr>
          <p:cNvGrpSpPr/>
          <p:nvPr/>
        </p:nvGrpSpPr>
        <p:grpSpPr>
          <a:xfrm>
            <a:off x="8902698" y="5216948"/>
            <a:ext cx="1957039" cy="1070692"/>
            <a:chOff x="8902698" y="5216948"/>
            <a:chExt cx="1957039" cy="10706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8B61E8-0230-4784-833F-908E54205A27}"/>
                </a:ext>
              </a:extLst>
            </p:cNvPr>
            <p:cNvSpPr/>
            <p:nvPr/>
          </p:nvSpPr>
          <p:spPr>
            <a:xfrm>
              <a:off x="8902698" y="5216948"/>
              <a:ext cx="1921764" cy="3385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kumimoji="1" lang="zh-CN" altLang="en-US" sz="1600" b="1" dirty="0">
                  <a:solidFill>
                    <a:schemeClr val="tx1"/>
                  </a:solidFill>
                </a:rPr>
                <a:t>下载并保存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DEE011-AC35-47B6-8FFC-A15DCE2F17E7}"/>
                </a:ext>
              </a:extLst>
            </p:cNvPr>
            <p:cNvSpPr/>
            <p:nvPr/>
          </p:nvSpPr>
          <p:spPr>
            <a:xfrm>
              <a:off x="8902698" y="5549617"/>
              <a:ext cx="1957039" cy="738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</a:rPr>
                <a:t>通过智能化设备实现农业生产过程的实时监控和数据采集</a:t>
              </a:r>
            </a:p>
          </p:txBody>
        </p:sp>
      </p:grp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62D14E-07F9-1670-9B58-0C16C1C27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4" y="1836635"/>
            <a:ext cx="3814139" cy="30281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B3A477-9CF2-417A-7193-BB2BDBC02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43" y="1361370"/>
            <a:ext cx="3688059" cy="350346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4251263-5F91-7E5B-92D0-66524B68A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692" y="1993170"/>
            <a:ext cx="4689238" cy="28716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9693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pPr lvl="0"/>
            <a:r>
              <a:rPr lang="en-US" sz="4800" dirty="0"/>
              <a:t>03.</a:t>
            </a:r>
            <a:r>
              <a:rPr lang="zh-CN" altLang="en-US" sz="4800" dirty="0"/>
              <a:t>模型训练</a:t>
            </a:r>
            <a:endParaRPr lang="en-US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351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FF2C0A-9102-81ED-BE7E-D3F0CF3F5EC2}"/>
              </a:ext>
            </a:extLst>
          </p:cNvPr>
          <p:cNvGrpSpPr/>
          <p:nvPr/>
        </p:nvGrpSpPr>
        <p:grpSpPr>
          <a:xfrm>
            <a:off x="660399" y="1028700"/>
            <a:ext cx="10858500" cy="5714715"/>
            <a:chOff x="660400" y="1143285"/>
            <a:chExt cx="10858500" cy="57147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CED9BD6-DE67-A319-A63D-40584B12A229}"/>
                </a:ext>
              </a:extLst>
            </p:cNvPr>
            <p:cNvGrpSpPr/>
            <p:nvPr/>
          </p:nvGrpSpPr>
          <p:grpSpPr>
            <a:xfrm>
              <a:off x="660400" y="2501900"/>
              <a:ext cx="3404563" cy="4356100"/>
              <a:chOff x="1075267" y="2501900"/>
              <a:chExt cx="2625872" cy="43561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AD2C74-7B0E-2C26-5022-43E1325CFE97}"/>
                  </a:ext>
                </a:extLst>
              </p:cNvPr>
              <p:cNvSpPr/>
              <p:nvPr/>
            </p:nvSpPr>
            <p:spPr>
              <a:xfrm>
                <a:off x="1075267" y="2501900"/>
                <a:ext cx="2625869" cy="1512539"/>
              </a:xfrm>
              <a:prstGeom prst="rect">
                <a:avLst/>
              </a:prstGeom>
              <a:blipFill rotWithShape="0">
                <a:blip r:embed="rId3"/>
                <a:srcRect/>
                <a:stretch>
                  <a:fillRect t="-6569" b="-656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8C5B0F2-B687-8D2C-D8D5-02D881D90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267" y="2501900"/>
                <a:ext cx="2" cy="4356100"/>
              </a:xfrm>
              <a:prstGeom prst="line">
                <a:avLst/>
              </a:prstGeom>
              <a:ln>
                <a:solidFill>
                  <a:schemeClr val="tx2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FC176E7-2860-C379-D604-D2DD29892499}"/>
                  </a:ext>
                </a:extLst>
              </p:cNvPr>
              <p:cNvSpPr/>
              <p:nvPr/>
            </p:nvSpPr>
            <p:spPr>
              <a:xfrm>
                <a:off x="1114998" y="4795736"/>
                <a:ext cx="258614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搭建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</a:rPr>
                  <a:t>Vision Transformer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网络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38D741E-603A-4F62-9BDF-BB6A116E326B}"/>
                  </a:ext>
                </a:extLst>
              </p:cNvPr>
              <p:cNvSpPr/>
              <p:nvPr/>
            </p:nvSpPr>
            <p:spPr>
              <a:xfrm>
                <a:off x="1114999" y="5380511"/>
                <a:ext cx="2356340" cy="5152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1200" dirty="0">
                    <a:solidFill>
                      <a:schemeClr val="tx1">
                        <a:alpha val="60000"/>
                      </a:schemeClr>
                    </a:solidFill>
                  </a:rPr>
                  <a:t>Vit</a:t>
                </a:r>
                <a:r>
                  <a:rPr kumimoji="1" lang="zh-CN" altLang="en-US" sz="1200" dirty="0">
                    <a:solidFill>
                      <a:schemeClr val="tx1">
                        <a:alpha val="60000"/>
                      </a:schemeClr>
                    </a:solidFill>
                  </a:rPr>
                  <a:t>具有全局感受野，擅长从图片中找出关键部分，更符合农产品识别的需求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86B7A1-36BB-467F-9C07-8453204FCB26}"/>
                  </a:ext>
                </a:extLst>
              </p:cNvPr>
              <p:cNvSpPr/>
              <p:nvPr/>
            </p:nvSpPr>
            <p:spPr>
              <a:xfrm>
                <a:off x="1114999" y="4103239"/>
                <a:ext cx="199341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en-US" altLang="zh-CN" sz="2800" b="1" dirty="0">
                    <a:solidFill>
                      <a:schemeClr val="tx1"/>
                    </a:solidFill>
                  </a:rPr>
                  <a:t>01.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8A1341-9B44-EEBB-FFBF-C702949F590E}"/>
                </a:ext>
              </a:extLst>
            </p:cNvPr>
            <p:cNvGrpSpPr/>
            <p:nvPr/>
          </p:nvGrpSpPr>
          <p:grpSpPr>
            <a:xfrm>
              <a:off x="4387368" y="2501900"/>
              <a:ext cx="3404563" cy="4356100"/>
              <a:chOff x="1075267" y="2501900"/>
              <a:chExt cx="2625872" cy="43561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5A351F-2AEA-3CB0-4E97-FCF2DD1EDEAE}"/>
                  </a:ext>
                </a:extLst>
              </p:cNvPr>
              <p:cNvSpPr/>
              <p:nvPr/>
            </p:nvSpPr>
            <p:spPr>
              <a:xfrm>
                <a:off x="1075267" y="2501900"/>
                <a:ext cx="2625869" cy="1512539"/>
              </a:xfrm>
              <a:prstGeom prst="rect">
                <a:avLst/>
              </a:prstGeom>
              <a:blipFill rotWithShape="0">
                <a:blip r:embed="rId4"/>
                <a:srcRect/>
                <a:stretch>
                  <a:fillRect t="-7979" b="-797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6BA0542-2B3B-F8F9-1DA6-9C06A4E881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267" y="2501900"/>
                <a:ext cx="2" cy="4356100"/>
              </a:xfrm>
              <a:prstGeom prst="line">
                <a:avLst/>
              </a:prstGeom>
              <a:ln>
                <a:solidFill>
                  <a:schemeClr val="accent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6FC286-0EE6-9A20-A61D-026AEB8FDD74}"/>
                  </a:ext>
                </a:extLst>
              </p:cNvPr>
              <p:cNvSpPr/>
              <p:nvPr/>
            </p:nvSpPr>
            <p:spPr>
              <a:xfrm>
                <a:off x="1114998" y="4795736"/>
                <a:ext cx="258614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准备工作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A94F2B-9214-FFF7-7718-00E810951433}"/>
                  </a:ext>
                </a:extLst>
              </p:cNvPr>
              <p:cNvSpPr/>
              <p:nvPr/>
            </p:nvSpPr>
            <p:spPr>
              <a:xfrm>
                <a:off x="1114999" y="5380511"/>
                <a:ext cx="2356340" cy="5152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>
                        <a:alpha val="60000"/>
                      </a:schemeClr>
                    </a:solidFill>
                  </a:rPr>
                  <a:t>将图片大小调整为</a:t>
                </a:r>
                <a:r>
                  <a:rPr kumimoji="1" lang="en-US" altLang="zh-CN" sz="1200" dirty="0">
                    <a:solidFill>
                      <a:schemeClr val="tx1">
                        <a:alpha val="60000"/>
                      </a:schemeClr>
                    </a:solidFill>
                  </a:rPr>
                  <a:t>224*224</a:t>
                </a:r>
                <a:r>
                  <a:rPr kumimoji="1" lang="zh-CN" altLang="en-US" sz="1200" dirty="0">
                    <a:solidFill>
                      <a:schemeClr val="tx1">
                        <a:alpha val="60000"/>
                      </a:schemeClr>
                    </a:solidFill>
                  </a:rPr>
                  <a:t>，转换为张量并进行归一化处理。加载预训练的权重文件。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A0FD23-6136-9A2B-EAD8-E4B4E3B525FB}"/>
                  </a:ext>
                </a:extLst>
              </p:cNvPr>
              <p:cNvSpPr/>
              <p:nvPr/>
            </p:nvSpPr>
            <p:spPr>
              <a:xfrm>
                <a:off x="1114999" y="4103239"/>
                <a:ext cx="199341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en-US" altLang="zh-CN" sz="2800" b="1" dirty="0">
                    <a:solidFill>
                      <a:schemeClr val="accent1"/>
                    </a:solidFill>
                  </a:rPr>
                  <a:t>02.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093F85-31E8-7D68-7A9C-21A037FC8CC1}"/>
                </a:ext>
              </a:extLst>
            </p:cNvPr>
            <p:cNvGrpSpPr/>
            <p:nvPr/>
          </p:nvGrpSpPr>
          <p:grpSpPr>
            <a:xfrm>
              <a:off x="8114337" y="2501900"/>
              <a:ext cx="3404563" cy="4356100"/>
              <a:chOff x="1075267" y="2501900"/>
              <a:chExt cx="2625872" cy="43561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991A05F-8260-D14A-A7CA-46F51FF0AE3C}"/>
                  </a:ext>
                </a:extLst>
              </p:cNvPr>
              <p:cNvSpPr/>
              <p:nvPr/>
            </p:nvSpPr>
            <p:spPr>
              <a:xfrm>
                <a:off x="1075267" y="2501900"/>
                <a:ext cx="2625869" cy="1512539"/>
              </a:xfrm>
              <a:prstGeom prst="rect">
                <a:avLst/>
              </a:prstGeom>
              <a:blipFill rotWithShape="0">
                <a:blip r:embed="rId5"/>
                <a:srcRect/>
                <a:stretch>
                  <a:fillRect t="-7979" b="-797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ADF5B06-00AB-7CAF-13E9-EF18B5020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5267" y="2501900"/>
                <a:ext cx="2" cy="4356100"/>
              </a:xfrm>
              <a:prstGeom prst="line">
                <a:avLst/>
              </a:prstGeom>
              <a:ln>
                <a:solidFill>
                  <a:schemeClr val="tx2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1AEC6E-A507-18B4-91C8-72A6CFFF78D6}"/>
                  </a:ext>
                </a:extLst>
              </p:cNvPr>
              <p:cNvSpPr/>
              <p:nvPr/>
            </p:nvSpPr>
            <p:spPr>
              <a:xfrm>
                <a:off x="1114998" y="4795736"/>
                <a:ext cx="2586141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b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开始训练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519F4C3-749B-0ECB-2359-65FBCD765088}"/>
                  </a:ext>
                </a:extLst>
              </p:cNvPr>
              <p:cNvSpPr/>
              <p:nvPr/>
            </p:nvSpPr>
            <p:spPr>
              <a:xfrm>
                <a:off x="1114999" y="5380511"/>
                <a:ext cx="2356340" cy="5152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>
                        <a:alpha val="60000"/>
                      </a:schemeClr>
                    </a:solidFill>
                  </a:rPr>
                  <a:t>使用阿里云计算服务器进行训练，采用交叉熵损失函数和</a:t>
                </a:r>
                <a:r>
                  <a:rPr kumimoji="1" lang="en-US" altLang="zh-CN" sz="1200" dirty="0">
                    <a:solidFill>
                      <a:schemeClr val="tx1">
                        <a:alpha val="60000"/>
                      </a:schemeClr>
                    </a:solidFill>
                  </a:rPr>
                  <a:t>Adam</a:t>
                </a:r>
                <a:r>
                  <a:rPr kumimoji="1" lang="zh-CN" altLang="en-US" sz="1200" dirty="0">
                    <a:solidFill>
                      <a:schemeClr val="tx1">
                        <a:alpha val="60000"/>
                      </a:schemeClr>
                    </a:solidFill>
                  </a:rPr>
                  <a:t>优化器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5EF1F0-C511-64E1-7A2B-CA77653AFB12}"/>
                  </a:ext>
                </a:extLst>
              </p:cNvPr>
              <p:cNvSpPr/>
              <p:nvPr/>
            </p:nvSpPr>
            <p:spPr>
              <a:xfrm>
                <a:off x="1114999" y="4103239"/>
                <a:ext cx="1993410" cy="5232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en-US" altLang="zh-CN" sz="2800" b="1" dirty="0">
                    <a:solidFill>
                      <a:schemeClr val="tx1"/>
                    </a:solidFill>
                  </a:rPr>
                  <a:t>03.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9F4E6C-AC35-6C70-86C6-F8B53ECDB1D4}"/>
                </a:ext>
              </a:extLst>
            </p:cNvPr>
            <p:cNvSpPr txBox="1"/>
            <p:nvPr/>
          </p:nvSpPr>
          <p:spPr>
            <a:xfrm>
              <a:off x="660400" y="1143285"/>
              <a:ext cx="55619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solidFill>
                    <a:schemeClr val="tx1"/>
                  </a:solidFill>
                </a:rPr>
                <a:t>数据驱动的营销策略</a:t>
              </a:r>
            </a:p>
          </p:txBody>
        </p:sp>
      </p:grp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/>
              <a:t>数据驱动，营销新篇章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38861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1220_Outline/20231220/images_object_8001_9000/34d7dc8d-d5f7-43ff-938d-f55b666ffed3-4.source.default.zh-Hans.jpg"/>
  <p:tag name="OFFICEPLUS.THEME" val="New_Batches_1220_Outline/20231220/images_object_8001_9000/34d7dc8d-d5f7-43ff-938d-f55b666ffed3-4.source.default.zh-Hans-1.pptx"/>
  <p:tag name="OFFICEPLUS.OUTLINE" val="573592"/>
  <p:tag name="OFFICEPLUS.OUTLINEEXTERNAL" val="e172cce3-eca9-82a6-b610-5bfae3ed61c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38bd6bf-0278-48d0-857b-ecc4d2f6a66f.pptx"/>
  <p:tag name="OFFICEPLUS.TAG" val="bd142c3d-b2ac-49d2-945d-a40ea7d68a02"/>
  <p:tag name="OFFICEPLUS.OUTLINECONTENT" val="182115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546421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290dee9f-ab5f-4164-a6d0-56d29585a444.pptx"/>
  <p:tag name="OFFICEPLUS.TAG" val="bd142c3d-b2ac-49d2-945d-a40ea7d68a02"/>
  <p:tag name="OFFICEPLUS.OUTLINECONTENT" val="1821150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a8755dcb-aee1-4dcb-ba06-dd294db5af1a.pptx"/>
  <p:tag name="OFFICEPLUS.TAG" val="bd142c3d-b2ac-49d2-945d-a40ea7d68a02"/>
  <p:tag name="OFFICEPLUS.OUTLINECONTENT" val="182115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546422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e69c5ac3-dafd-4b9a-bbf1-d26a1016f8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d92073f-abde-43e0-9e86-c3de26b3d62c.pptx"/>
  <p:tag name="OFFICEPLUS.TAG" val="bd142c3d-b2ac-49d2-945d-a40ea7d68a02"/>
  <p:tag name="OFFICEPLUS.OUTLINECONTENT" val="182115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290dee9f-ab5f-4164-a6d0-56d29585a444.pptx"/>
  <p:tag name="OFFICEPLUS.TAG" val="bd142c3d-b2ac-49d2-945d-a40ea7d68a02"/>
  <p:tag name="OFFICEPLUS.OUTLINECONTENT" val="1821150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83f6273-f2cc-4544-a59a-5e7bb0dc67c2.pptx"/>
  <p:tag name="OFFICEPLUS.TAG" val="bd142c3d-b2ac-49d2-945d-a40ea7d68a02"/>
  <p:tag name="OFFICEPLUS.OUTLINECONTENT" val="1821150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e08f0b41-2a90-4072-ac77-d6edfb46d822.pptx"/>
  <p:tag name="OFFICEPLUS.TAG" val="bd142c3d-b2ac-49d2-945d-a40ea7d68a02"/>
  <p:tag name="OFFICEPLUS.OUTLINECONTENT" val="182115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82115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4ded3af6-26c3-4933-8efc-835e73da6d8d.pptx"/>
  <p:tag name="OFFICEPLUS.TAG" val="bd142c3d-b2ac-49d2-945d-a40ea7d68a02"/>
  <p:tag name="OFFICEPLUS.OUTLINECONTENT" val="182115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8211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5220a5fa-4bff-428b-aada-dadbbd9e626c.pptx"/>
  <p:tag name="OFFICEPLUS.TAG" val="bd142c3d-b2ac-49d2-945d-a40ea7d68a02"/>
  <p:tag name="OFFICEPLUS.OUTLINECONTENT" val="1821152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2c90a3dc-0d01-4347-a7d4-b7597c5532b9.pptx"/>
  <p:tag name="OFFICEPLUS.TAG" val="bd142c3d-b2ac-49d2-945d-a40ea7d68a02"/>
  <p:tag name="OFFICEPLUS.OUTLINECONTENT" val="1821152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5f3ccb89-c22c-4f50-920a-3cb8eac929c3.pptx"/>
  <p:tag name="OFFICEPLUS.TAG" val="bd142c3d-b2ac-49d2-945d-a40ea7d68a02"/>
  <p:tag name="OFFICEPLUS.OUTLINECONTENT" val="182115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738caf-e456-4ee9-ac67-5b90db79c6b5.pptx"/>
  <p:tag name="OFFICEPLUS.TAG" val="bd142c3d-b2ac-49d2-945d-a40ea7d68a02"/>
  <p:tag name="OFFICEPLUS.OUTLINECONTENT" val="1821152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a9331749-dd6e-4d9f-998e-c98337eff189.pptx"/>
  <p:tag name="OFFICEPLUS.TAG" val="bd142c3d-b2ac-49d2-945d-a40ea7d68a02"/>
  <p:tag name="OFFICEPLUS.OUTLINECONTENT" val="182115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7bbc12ee-40ec-489f-ab8c-4fa55cf2bf59"/>
  <p:tag name="OFFICEPLUS.TEMPLATE" val="96b9ae34-36f7-4b48-95be-77dbdbcf38eb.ppt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54642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b3af6c8-f24d-4787-a065-b3f05e09f2a3.pptx"/>
  <p:tag name="OFFICEPLUS.TAG" val="bd142c3d-b2ac-49d2-945d-a40ea7d68a02"/>
  <p:tag name="OFFICEPLUS.OUTLINECONTENT" val="182115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290dee9f-ab5f-4164-a6d0-56d29585a444.pptx"/>
  <p:tag name="OFFICEPLUS.TAG" val="bd142c3d-b2ac-49d2-945d-a40ea7d68a02"/>
  <p:tag name="OFFICEPLUS.OUTLINECONTENT" val="1821150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54642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d92073f-abde-43e0-9e86-c3de26b3d62c.pptx"/>
  <p:tag name="OFFICEPLUS.TAG" val="bd142c3d-b2ac-49d2-945d-a40ea7d68a02"/>
  <p:tag name="OFFICEPLUS.OUTLINECONTENT" val="182115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5464218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A363C"/>
      </a:accent1>
      <a:accent2>
        <a:srgbClr val="7B3C00"/>
      </a:accent2>
      <a:accent3>
        <a:srgbClr val="B35700"/>
      </a:accent3>
      <a:accent4>
        <a:srgbClr val="F18200"/>
      </a:accent4>
      <a:accent5>
        <a:srgbClr val="4B514B"/>
      </a:accent5>
      <a:accent6>
        <a:srgbClr val="813000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1129</Words>
  <Application>Microsoft Office PowerPoint</Application>
  <PresentationFormat>宽屏</PresentationFormat>
  <Paragraphs>200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黑体</vt:lpstr>
      <vt:lpstr>Arial</vt:lpstr>
      <vt:lpstr>Designed by OfficePLUS</vt:lpstr>
      <vt:lpstr>毕业实习项目</vt:lpstr>
      <vt:lpstr>PowerPoint 演示文稿</vt:lpstr>
      <vt:lpstr>01.项目背景</vt:lpstr>
      <vt:lpstr>需求分析</vt:lpstr>
      <vt:lpstr>案例分享：智能农业</vt:lpstr>
      <vt:lpstr>02.数据集制作</vt:lpstr>
      <vt:lpstr>PowerPoint 演示文稿</vt:lpstr>
      <vt:lpstr>03.模型训练</vt:lpstr>
      <vt:lpstr>数据驱动，营销新篇章</vt:lpstr>
      <vt:lpstr>04.模型部署</vt:lpstr>
      <vt:lpstr>前端</vt:lpstr>
      <vt:lpstr>后端</vt:lpstr>
      <vt:lpstr>05.成果展示</vt:lpstr>
      <vt:lpstr>基于Vit的农产品识别小程序</vt:lpstr>
      <vt:lpstr>Thank You</vt:lpstr>
      <vt:lpstr>精准营销方案介绍</vt:lpstr>
      <vt:lpstr>前端</vt:lpstr>
      <vt:lpstr>人工智能助力农业生产</vt:lpstr>
      <vt:lpstr>解读精准农业理念</vt:lpstr>
      <vt:lpstr>精准农业的价值体现</vt:lpstr>
      <vt:lpstr>精准农业发展前景展望</vt:lpstr>
      <vt:lpstr>政策对农业发展的影响</vt:lpstr>
      <vt:lpstr>政策对精准农业的支持</vt:lpstr>
      <vt:lpstr>政策引领，农业新未来</vt:lpstr>
      <vt:lpstr>农业未来走向解析</vt:lpstr>
      <vt:lpstr>精准农业的机遇与挑战</vt:lpstr>
      <vt:lpstr>政策制定者的责任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2721499274 2721499274</cp:lastModifiedBy>
  <cp:revision>3</cp:revision>
  <dcterms:created xsi:type="dcterms:W3CDTF">2023-07-20T03:04:31Z</dcterms:created>
  <dcterms:modified xsi:type="dcterms:W3CDTF">2024-08-03T02:45:19Z</dcterms:modified>
</cp:coreProperties>
</file>